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CC41-8175-4AFE-BF72-A3CC8DF19F6F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E387-1A98-48AE-B3E9-A90CEC36C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CC41-8175-4AFE-BF72-A3CC8DF19F6F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E387-1A98-48AE-B3E9-A90CEC36C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CC41-8175-4AFE-BF72-A3CC8DF19F6F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E387-1A98-48AE-B3E9-A90CEC36C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CC41-8175-4AFE-BF72-A3CC8DF19F6F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E387-1A98-48AE-B3E9-A90CEC36C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CC41-8175-4AFE-BF72-A3CC8DF19F6F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E387-1A98-48AE-B3E9-A90CEC36C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CC41-8175-4AFE-BF72-A3CC8DF19F6F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E387-1A98-48AE-B3E9-A90CEC36C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CC41-8175-4AFE-BF72-A3CC8DF19F6F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E387-1A98-48AE-B3E9-A90CEC36C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CC41-8175-4AFE-BF72-A3CC8DF19F6F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E387-1A98-48AE-B3E9-A90CEC36C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CC41-8175-4AFE-BF72-A3CC8DF19F6F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E387-1A98-48AE-B3E9-A90CEC36C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CC41-8175-4AFE-BF72-A3CC8DF19F6F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E387-1A98-48AE-B3E9-A90CEC36C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CC41-8175-4AFE-BF72-A3CC8DF19F6F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E387-1A98-48AE-B3E9-A90CEC36C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2CC41-8175-4AFE-BF72-A3CC8DF19F6F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3E387-1A98-48AE-B3E9-A90CEC36CC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Экономический рост и развитие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Выполнил: </a:t>
            </a:r>
            <a:r>
              <a:rPr lang="ru-RU" dirty="0" err="1" smtClean="0"/>
              <a:t>Бычихин</a:t>
            </a:r>
            <a:r>
              <a:rPr lang="ru-RU" dirty="0" smtClean="0"/>
              <a:t> А.Н.</a:t>
            </a:r>
          </a:p>
          <a:p>
            <a:r>
              <a:rPr lang="ru-RU" dirty="0" smtClean="0"/>
              <a:t>Студент группы: ВВуз-11-1</a:t>
            </a:r>
          </a:p>
          <a:p>
            <a:r>
              <a:rPr lang="ru-RU" dirty="0" smtClean="0"/>
              <a:t>Проверил: Захарова Р.Г.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Сущность экономического роста состоит в разрешении и воспроизведении на новом уровне основного противоречия экономики: между ограниченностью производственных ресурсов и безграничностью общественных потребностей. Разрешаться это противоречие может двумя основными способами: во-первых, за счет увеличения производственных возможностей, во-вторых, за счет наиболее эффективного использования имеющихся производственных возможностей и развития общественных потребностей.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1.2.Воздействие экономических факторов на темпы развития экономики.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Экономический рост измеряется двумя способами. Выбор зависит от того, какая проблема анализируется или с какой целью она анализируется:</a:t>
            </a:r>
          </a:p>
          <a:p>
            <a:r>
              <a:rPr lang="ru-RU" dirty="0"/>
              <a:t>1) как увеличение реального производства валового национального продукта или национального дохода;</a:t>
            </a:r>
          </a:p>
          <a:p>
            <a:r>
              <a:rPr lang="ru-RU" dirty="0"/>
              <a:t>2) как прирост и того и другого на душу населения.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Сравнительные данные темпов экономического роста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 странам с переходной экономикой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 том числе: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Россия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Бывший СССР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Страны Центральной и Восточной Европы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-4,0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-2,4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-4,3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-3,1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развитым странам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том числе: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США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Страны Европы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+2,5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+2,6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+2,4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Азии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том числе: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Китай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Южная Корея</a:t>
                      </a:r>
                    </a:p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Тайланд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Тайвань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Ирак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+4,2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+10,0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+8,6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+8,9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+7,7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-11,8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Из таблицы </a:t>
            </a:r>
            <a:r>
              <a:rPr lang="ru-RU" dirty="0" smtClean="0"/>
              <a:t> </a:t>
            </a:r>
            <a:r>
              <a:rPr lang="ru-RU" dirty="0"/>
              <a:t>нетрудно заметить, что в странах Азии высокие темпы роста имеют страны, проводящие глубоко продуманные и финансово обеспеченные реформы. Страны же бывшего социалистического лагеря и СНГ все имеют практически отрицательный рост. Только у Польши +0,8 %. Крайне низкий показатель у Грузии: -15 %.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19256" cy="72494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2.</a:t>
            </a:r>
            <a:r>
              <a:rPr lang="ru-RU" b="1" dirty="0" smtClean="0"/>
              <a:t> </a:t>
            </a:r>
            <a:r>
              <a:rPr lang="ru-RU" sz="2700" b="1" dirty="0"/>
              <a:t>Оценка состояния факторов экономического роста экономики </a:t>
            </a:r>
            <a:r>
              <a:rPr lang="ru-RU" sz="2700" b="1" dirty="0" smtClean="0"/>
              <a:t>РТ. 2.1 </a:t>
            </a:r>
            <a:r>
              <a:rPr lang="ru-RU" sz="2700" b="1" dirty="0"/>
              <a:t>Факторы экономического роста национальной экономики РТ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Оценка потенциала экономического роста и развития складывается из двух составляющих.</a:t>
            </a:r>
          </a:p>
          <a:p>
            <a:r>
              <a:rPr lang="ru-RU" dirty="0"/>
              <a:t>Во-первых, надо оценить величину непосредственно экономического потенциала, во-вторых, степень его использования. Это связано, прежде всего, с тем, что в экономической деятельности региона нередко возникают отклонения между созданными возможностями и их действительным использованием. Поэтому оценка экономического потенциала должна дополняться оценкой эффективности его использования.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Исходя из того, что при производстве ВРП участвуют все виды ресурсов, формула расчета эффективности использования экономического потенциала приобретает следующий вид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4" name="Рисунок 3" descr="http://www.bestreferat.ru/images/paper/04/36/5333604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365104"/>
            <a:ext cx="367240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где: ВПР - валовая продукция региона,</a:t>
            </a:r>
          </a:p>
          <a:p>
            <a:r>
              <a:rPr lang="ru-RU" dirty="0"/>
              <a:t>СЭП – величина социально-экономического потенциала.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>Расчет эффективности использования социально-экономического</a:t>
            </a:r>
            <a:r>
              <a:rPr lang="ru-RU" sz="3100" i="1" dirty="0"/>
              <a:t> </a:t>
            </a:r>
            <a:r>
              <a:rPr lang="ru-RU" sz="3100" dirty="0"/>
              <a:t>потенциала РТ в 2006, 2007 гг.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Республика Татарстан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2006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2007 г.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ВРП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34,14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43,15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67,20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85,46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Степень эффективности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50,5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/>
              <a:t>2.2 Разработка комплексной программы развития и роста национальной экономики РТ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За последние три года в России значительно активизировались разработки различных региональных стратегий. Отчасти они совмещаются с Федеральными целевыми программами регионального развития, но в большинстве случаев регионы самостоятельно выступают инициаторами социально-экономических преобразований. Зачастую данные стратегии разрабатываются при недостаточном изучении социально-экономического потенциала региона.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Заключение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В рамках данной работы было раскрыто содержание понятия экономического роста и развития как способности экономической системы максимально положительно реализовывать возможности, содержащиеся в ресурсах, сосредоточенных на территории определенного региона. В результате проведенного исследования был сделан вывод о том, что для оценки экономического потенциала роста и развития экономики необходимо учитывать не только ресурсную составляющую потенциала роста, и возможности повышения экономического потенциала территории, но также и эффективность его использования.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Введение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 процессе перехода к постиндустриальной экономической системе и глобализации хозяйственной жизни феномен экономического роста претерпевает существенные изменения. Определяющее значение все более приобретают не количественные, а качественные параметры роста. Именно они становятся ключевыми факторами, обеспечивающими национальное развитие и национальную конкурентоспособность в </a:t>
            </a:r>
            <a:r>
              <a:rPr lang="ru-RU" dirty="0" err="1"/>
              <a:t>глобализирующемся</a:t>
            </a:r>
            <a:r>
              <a:rPr lang="ru-RU" dirty="0"/>
              <a:t> мире.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Список использованной литературы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1.         Агапова Т.А., Серегина С.Ф., Макроэкономика, М. </a:t>
            </a:r>
            <a:r>
              <a:rPr lang="ru-RU" dirty="0" smtClean="0"/>
              <a:t>ИНФРА-М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2.         </a:t>
            </a:r>
            <a:r>
              <a:rPr lang="ru-RU" dirty="0" err="1"/>
              <a:t>Алаев</a:t>
            </a:r>
            <a:r>
              <a:rPr lang="ru-RU" dirty="0"/>
              <a:t> Э.Б. Социально-экономическая география: Понятийно-терминологический словарь. М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3.         </a:t>
            </a:r>
            <a:r>
              <a:rPr lang="ru-RU" dirty="0" err="1"/>
              <a:t>Акбердин</a:t>
            </a:r>
            <a:r>
              <a:rPr lang="ru-RU" dirty="0"/>
              <a:t> Р.3. Стержень экономики. М. </a:t>
            </a:r>
            <a:r>
              <a:rPr lang="ru-RU" smtClean="0"/>
              <a:t>ИНФРА-М</a:t>
            </a:r>
            <a:r>
              <a:rPr lang="ru-RU" smtClean="0"/>
              <a:t>.</a:t>
            </a:r>
            <a:endParaRPr lang="ru-RU" dirty="0"/>
          </a:p>
          <a:p>
            <a:r>
              <a:rPr lang="ru-RU" dirty="0"/>
              <a:t>4.         Анализ тенденций развития регионов России, TACIS, 2007.</a:t>
            </a:r>
          </a:p>
          <a:p>
            <a:r>
              <a:rPr lang="ru-RU" dirty="0"/>
              <a:t>5.         </a:t>
            </a:r>
            <a:r>
              <a:rPr lang="ru-RU" dirty="0" err="1"/>
              <a:t>Балацкий</a:t>
            </a:r>
            <a:r>
              <a:rPr lang="ru-RU" dirty="0"/>
              <a:t>, Е. Оценка объема потенциального ВВП/ </a:t>
            </a:r>
            <a:r>
              <a:rPr lang="ru-RU" dirty="0" err="1"/>
              <a:t>Балацкий</a:t>
            </a:r>
            <a:r>
              <a:rPr lang="ru-RU" dirty="0"/>
              <a:t>, Е. // Проблемы прогнозирования. -2006.- №1. С.12-16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Приложение 1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Факторы экономического роста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http://www.bestreferat.ru/images/paper/23/36/5333623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3152" y="1600200"/>
            <a:ext cx="539769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 России, начиная с 1999 года, наблюдается рост внутреннего валового продукта. Оценки данного роста неоднозначны. Одни экономисты видят в нем доказательство эффективности политики либеральных реформ 90-х гг., другие отмечают преимущественно </a:t>
            </a:r>
            <a:r>
              <a:rPr lang="ru-RU" dirty="0" err="1"/>
              <a:t>энерго-сырьевое</a:t>
            </a:r>
            <a:r>
              <a:rPr lang="ru-RU" dirty="0"/>
              <a:t> и ресурсное наполнение роста и заключают, что в перспективе такой рост не только не способствует экономическому развитию страны, но лишь усиливает отсталость ее технико-экономической структуры и выводит Россию из числа ведущих мировых </a:t>
            </a:r>
            <a:r>
              <a:rPr lang="ru-RU" dirty="0" smtClean="0"/>
              <a:t>держав.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1.Понятие категорий экономического роста и развития. 1.1.Понятие факторов экономического роста.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Исследование вопроса о взаимосвязи экономического роста и развития характерно для экономистов самых разных школ и направлений. Вопрос о границах количественного роста экономики был впервые поставлен в работах Т. Мальтуса, К. Маркса и Д. </a:t>
            </a:r>
            <a:r>
              <a:rPr lang="ru-RU" dirty="0" err="1"/>
              <a:t>Рикардо</a:t>
            </a:r>
            <a:r>
              <a:rPr lang="ru-RU" dirty="0"/>
              <a:t>. Взаимосвязь роста и развития экономики подробно исследовал Й. </a:t>
            </a:r>
            <a:r>
              <a:rPr lang="ru-RU" dirty="0" err="1"/>
              <a:t>Шумпетер</a:t>
            </a:r>
            <a:r>
              <a:rPr lang="ru-RU" dirty="0"/>
              <a:t>, а проблему государственной политики стимулирования национального развития всесторонне рассматривал Ф. Лист.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Проблема качества экономического роста стала наиболее актуальна на Западе в связи с нефтяными шоками 70-х гг. XX в. В докладах Римского клуба («Пределы роста», «За пределами роста») обосновывалась невозможность долгосрочного устойчивого развития на основе простого количественного роста и провозглашалась задача перехода к качественно иному типу развития, основанному на качественном росте экономики. Анализ качественных аспектов экономического роста был проведен Э. </a:t>
            </a:r>
            <a:r>
              <a:rPr lang="ru-RU" dirty="0" err="1"/>
              <a:t>Денисоном</a:t>
            </a:r>
            <a:r>
              <a:rPr lang="ru-RU" dirty="0"/>
              <a:t>, качественные факторы роста получили отражение в моделях «новой теории роста» Р. </a:t>
            </a:r>
            <a:r>
              <a:rPr lang="ru-RU" dirty="0" err="1"/>
              <a:t>Лукаса</a:t>
            </a:r>
            <a:r>
              <a:rPr lang="ru-RU" dirty="0"/>
              <a:t>, Г. </a:t>
            </a:r>
            <a:r>
              <a:rPr lang="ru-RU" dirty="0" err="1"/>
              <a:t>Мэнкью</a:t>
            </a:r>
            <a:r>
              <a:rPr lang="ru-RU" dirty="0"/>
              <a:t>, П. </a:t>
            </a:r>
            <a:r>
              <a:rPr lang="ru-RU" dirty="0" err="1"/>
              <a:t>Ромера</a:t>
            </a:r>
            <a:r>
              <a:rPr lang="ru-RU" dirty="0"/>
              <a:t> и Д. </a:t>
            </a:r>
            <a:r>
              <a:rPr lang="ru-RU" dirty="0" err="1"/>
              <a:t>Уэйла</a:t>
            </a:r>
            <a:r>
              <a:rPr lang="ru-RU" dirty="0"/>
              <a:t>, а также в </a:t>
            </a:r>
            <a:r>
              <a:rPr lang="ru-RU" dirty="0" err="1"/>
              <a:t>посткейнсианских</a:t>
            </a:r>
            <a:r>
              <a:rPr lang="ru-RU" dirty="0"/>
              <a:t> моделях роста Н. </a:t>
            </a:r>
            <a:r>
              <a:rPr lang="ru-RU" dirty="0" err="1"/>
              <a:t>Калдора</a:t>
            </a:r>
            <a:r>
              <a:rPr lang="ru-RU" dirty="0"/>
              <a:t> и Дж. Робинсон.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В 20-е гг. XX в. теория экономического роста активно разрабатывалась отечественными учеными В. А. Базаровым, А. А. Богдановым, В. Г. </a:t>
            </a:r>
            <a:r>
              <a:rPr lang="ru-RU" dirty="0" err="1"/>
              <a:t>Громаном</a:t>
            </a:r>
            <a:r>
              <a:rPr lang="ru-RU" dirty="0"/>
              <a:t>, Н. Д. Кондратьевым, С. Г. Струмилиным, Г. А. Фельдманом. В последующий период проблемы эффективности, результативности, количественной и качественной составляющей экономического роста исследовались в рамках теории общественного воспроизводства А. И. </a:t>
            </a:r>
            <a:r>
              <a:rPr lang="ru-RU" dirty="0" err="1"/>
              <a:t>Анчишкиным</a:t>
            </a:r>
            <a:r>
              <a:rPr lang="ru-RU" dirty="0"/>
              <a:t>, Ю. М. Ивановым, В. В. Новожиловым, А. И. </a:t>
            </a:r>
            <a:r>
              <a:rPr lang="ru-RU" dirty="0" err="1"/>
              <a:t>Ноткиным</a:t>
            </a:r>
            <a:r>
              <a:rPr lang="ru-RU" dirty="0"/>
              <a:t>, Б. П. </a:t>
            </a:r>
            <a:r>
              <a:rPr lang="ru-RU" dirty="0" err="1"/>
              <a:t>Плышевским</a:t>
            </a:r>
            <a:r>
              <a:rPr lang="ru-RU" dirty="0"/>
              <a:t>, Г. М. Сорокиным, Т. С. </a:t>
            </a:r>
            <a:r>
              <a:rPr lang="ru-RU" dirty="0" err="1"/>
              <a:t>Хачатуровым</a:t>
            </a:r>
            <a:r>
              <a:rPr lang="ru-RU" dirty="0"/>
              <a:t>, В. Н. </a:t>
            </a:r>
            <a:r>
              <a:rPr lang="ru-RU" dirty="0" err="1"/>
              <a:t>Черковцем</a:t>
            </a:r>
            <a:r>
              <a:rPr lang="ru-RU" dirty="0"/>
              <a:t>. Активную теоретическую разработку вопросов экономического роста как составной части воспроизводственной тематики в 60-80-х гг. вели ученые Института экономики АН СССР и экономического факультета МГУ.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 конце 70-х – первой половине 80-х гг. на передний план выходит исследование противоречий плановой экономики, необходимости перехода к интенсивному типу общественного воспроизводства. В работах А. И. </a:t>
            </a:r>
            <a:r>
              <a:rPr lang="ru-RU" dirty="0" err="1"/>
              <a:t>Анчишкина</a:t>
            </a:r>
            <a:r>
              <a:rPr lang="ru-RU" dirty="0"/>
              <a:t>, В. П. Логинова, Д. А. </a:t>
            </a:r>
            <a:r>
              <a:rPr lang="ru-RU" dirty="0" err="1"/>
              <a:t>Черникова</a:t>
            </a:r>
            <a:r>
              <a:rPr lang="ru-RU" dirty="0"/>
              <a:t>, исследована взаимосвязь роста и структурных сдвигов в экономике. В 90-е гг. Ю. В. Яременко, С. Ю. Глазьев, Д. С. Львов связали качественные характеристики экономического роста с системой технико-экономических укладов, существующих в национальной экономике.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Проблема качества роста предстала также как проблема качественного отставания советской экономики от ведущих западных стран, ее структурной несбалансированности и слабой восприимчивости к достижениям НТП.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Во второй половине 80-х - начале 90-е гг. проблема качества роста рассматривалась через призму конкурентоспособности отечественной продукции на мировом рынке и получила дальнейшее развитие в работах Э. П. Горбунова, И. </a:t>
            </a:r>
            <a:r>
              <a:rPr lang="ru-RU" dirty="0" err="1"/>
              <a:t>Мухаметдинова</a:t>
            </a:r>
            <a:r>
              <a:rPr lang="ru-RU" dirty="0"/>
              <a:t>, В. Персианова. Система показателей качества экономического роста разрабатывалась в работах В. М. Зубова, В. М. Проскурякова. В 90-е гг. вопросы качества экономического роста отошли на задний план, на первое место выдвинулись проблемы трансформации российской экономики, преодоления спада производства, макроэкономической стабилизации. Однако в начале XXI в. в связи с начавшимся в России оживлением производства и ростом ВВП интерес к проблеме качества роста вновь возродился среди отечественных исследователей.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1209</Words>
  <Application>Microsoft Office PowerPoint</Application>
  <PresentationFormat>Экран (4:3)</PresentationFormat>
  <Paragraphs>80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Экономический рост и развитие</vt:lpstr>
      <vt:lpstr>Введение </vt:lpstr>
      <vt:lpstr>Слайд 3</vt:lpstr>
      <vt:lpstr>1.Понятие категорий экономического роста и развития. 1.1.Понятие факторов экономического роста.</vt:lpstr>
      <vt:lpstr>Слайд 5</vt:lpstr>
      <vt:lpstr>Слайд 6</vt:lpstr>
      <vt:lpstr>Слайд 7</vt:lpstr>
      <vt:lpstr>Слайд 8</vt:lpstr>
      <vt:lpstr>Слайд 9</vt:lpstr>
      <vt:lpstr>Слайд 10</vt:lpstr>
      <vt:lpstr>1.2.Воздействие экономических факторов на темпы развития экономики.</vt:lpstr>
      <vt:lpstr>Сравнительные данные темпов экономического роста </vt:lpstr>
      <vt:lpstr>Слайд 13</vt:lpstr>
      <vt:lpstr>2. Оценка состояния факторов экономического роста экономики РТ. 2.1 Факторы экономического роста национальной экономики РТ  </vt:lpstr>
      <vt:lpstr>Слайд 15</vt:lpstr>
      <vt:lpstr>Слайд 16</vt:lpstr>
      <vt:lpstr>Расчет эффективности использования социально-экономического потенциала РТ в 2006, 2007 гг. </vt:lpstr>
      <vt:lpstr>2.2 Разработка комплексной программы развития и роста национальной экономики РТ </vt:lpstr>
      <vt:lpstr>Заключение </vt:lpstr>
      <vt:lpstr>Список использованной литературы </vt:lpstr>
      <vt:lpstr>Приложение 1 Факторы экономического роста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Экономический рост и развитие</dc:title>
  <dc:creator>user</dc:creator>
  <cp:lastModifiedBy>user</cp:lastModifiedBy>
  <cp:revision>10</cp:revision>
  <dcterms:created xsi:type="dcterms:W3CDTF">2013-05-12T16:48:17Z</dcterms:created>
  <dcterms:modified xsi:type="dcterms:W3CDTF">2013-05-19T08:34:23Z</dcterms:modified>
</cp:coreProperties>
</file>