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5" r:id="rId8"/>
    <p:sldId id="284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A96DBE-64A9-4596-9F52-18266B294559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AFD9C8-C42D-4A41-8A91-B972C43C12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Экономические системы и общие проблемы экономического развития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экономических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Рыночные</a:t>
            </a:r>
          </a:p>
          <a:p>
            <a:pPr marL="822960" lvl="1" indent="-457200"/>
            <a:r>
              <a:rPr lang="ru-RU" dirty="0" smtClean="0"/>
              <a:t>рыночная экономика свободной конкуренции (чистый капитализм)</a:t>
            </a:r>
          </a:p>
          <a:p>
            <a:pPr marL="822960" lvl="1" indent="-457200"/>
            <a:r>
              <a:rPr lang="ru-RU" dirty="0" smtClean="0"/>
              <a:t>современная рыночная экономика (современный капитализм)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Нерыночные</a:t>
            </a:r>
          </a:p>
          <a:p>
            <a:pPr marL="822960" lvl="1" indent="-457200"/>
            <a:r>
              <a:rPr lang="ru-RU" dirty="0" smtClean="0"/>
              <a:t>традиционная</a:t>
            </a:r>
          </a:p>
          <a:p>
            <a:pPr marL="822960" lvl="1" indent="-457200"/>
            <a:r>
              <a:rPr lang="ru-RU" dirty="0" smtClean="0"/>
              <a:t>административно-командная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Рыночная экономика</a:t>
            </a:r>
            <a:br>
              <a:rPr lang="ru-RU" dirty="0" smtClean="0"/>
            </a:br>
            <a:r>
              <a:rPr lang="ru-RU" dirty="0" smtClean="0"/>
              <a:t>(чистый капитализм)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–	экономическая система, основанная на принципах свободного предпринимательства, многообразия форм собственности на средства производства, рыночного ценообразования, договорных отношений между хозяйствующими субъектами, ограниченного вмешательства государства в хозяйственную </a:t>
            </a:r>
            <a:r>
              <a:rPr lang="ru-RU" dirty="0" smtClean="0"/>
              <a:t>деятельность.</a:t>
            </a:r>
          </a:p>
          <a:p>
            <a:pPr>
              <a:buNone/>
            </a:pP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частная собственность на экономические ресурсы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рыночный механизм регулирования экономики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большое число самостоятельно действующих продавцов и покупателей каждого товара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Традиционная экономика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–	экономическая система, в которую научно-технический прогресс проникает с большими трудностями, т.к. вступает в противоречие с традициями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частная собственность на средства производства и личный труд их владельцев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крайне примитивная технология, связанная с первичной обработкой природных ресурсов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общинное ведение хозяйства, натуральный обмен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преобладание ручного труда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Административно-командная экономика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–	экономическая система, в которой основные экономические решения принимаются государством, берущим на себя функции организатора хозяйственной деятельности общества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основа – государственная собственность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абсолютизация государственной собственности на экономические и природные ресурсы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жесткая централизации в распределении ресурсов и результатов деятельности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существенные ограничения или запрет частного предпринимательства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Смешанная экономика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–	тип современной социально-экономической системы, складывающийся в развитых странах Запада и некоторых развивающихся странах на стадии перехода к постиндустриальному </a:t>
            </a:r>
            <a:r>
              <a:rPr lang="ru-RU" dirty="0" smtClean="0"/>
              <a:t>обществу.</a:t>
            </a:r>
          </a:p>
          <a:p>
            <a:pPr>
              <a:buNone/>
            </a:pP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частная собственность, взаимодействующая с государственной собственностью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различные типы хозяйства и предпринимательства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социальная ориентация экономики и общества в целом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имеет свои особенности в разных странах и на разных этапах развития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экономических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Американская модель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Построена </a:t>
            </a:r>
            <a:r>
              <a:rPr lang="ru-RU" sz="2000" dirty="0" smtClean="0"/>
              <a:t>на системе поощрения предпринимательской активности, развития образования и культуры, обогащения наиболее активной части населения.</a:t>
            </a:r>
            <a:endParaRPr lang="ru-RU" sz="2000" dirty="0" smtClean="0"/>
          </a:p>
          <a:p>
            <a:endParaRPr lang="ru-RU" dirty="0" smtClean="0"/>
          </a:p>
          <a:p>
            <a:r>
              <a:rPr lang="ru-RU" dirty="0" smtClean="0"/>
              <a:t>Шведская модель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Отличается </a:t>
            </a:r>
            <a:r>
              <a:rPr lang="ru-RU" sz="2000" dirty="0" smtClean="0"/>
              <a:t>сильной социальной направленностью, </a:t>
            </a:r>
            <a:r>
              <a:rPr lang="ru-RU" sz="2000" dirty="0" smtClean="0"/>
              <a:t>сокращением </a:t>
            </a:r>
            <a:r>
              <a:rPr lang="ru-RU" sz="2000" dirty="0" smtClean="0"/>
              <a:t>имущественного неравенства за счет перераспределения национального дохода в пользу наименее обеспеченных слоев </a:t>
            </a:r>
            <a:r>
              <a:rPr lang="ru-RU" sz="2000" dirty="0" smtClean="0"/>
              <a:t>населения.</a:t>
            </a:r>
          </a:p>
          <a:p>
            <a:endParaRPr lang="ru-RU" dirty="0" smtClean="0"/>
          </a:p>
          <a:p>
            <a:r>
              <a:rPr lang="ru-RU" dirty="0" smtClean="0"/>
              <a:t>Японская модель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Характеризуется </a:t>
            </a:r>
            <a:r>
              <a:rPr lang="ru-RU" sz="2000" dirty="0" smtClean="0"/>
              <a:t>некоторым отставанием уровня жизни населения </a:t>
            </a:r>
            <a:r>
              <a:rPr lang="ru-RU" sz="2000" dirty="0" smtClean="0"/>
              <a:t>от </a:t>
            </a:r>
            <a:r>
              <a:rPr lang="ru-RU" sz="2000" dirty="0" smtClean="0"/>
              <a:t>роста производительности труда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экономики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58204" cy="521497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Что из товаров и услуг должно быть произведено и в каком количестве?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2000" dirty="0" smtClean="0"/>
              <a:t>Решается </a:t>
            </a:r>
            <a:r>
              <a:rPr lang="ru-RU" sz="2000" dirty="0" smtClean="0"/>
              <a:t>платежеспособным спросом, голосованием денег. Потребитель сам решает, за что он готов платить деньги</a:t>
            </a:r>
            <a:r>
              <a:rPr lang="ru-RU" sz="2000" dirty="0" smtClean="0"/>
              <a:t>.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ru-RU" dirty="0" smtClean="0"/>
              <a:t>Как должны быть произведены товары и услуги?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2000" dirty="0" smtClean="0"/>
              <a:t>Решается </a:t>
            </a:r>
            <a:r>
              <a:rPr lang="ru-RU" sz="2000" dirty="0" smtClean="0"/>
              <a:t>производителем, который стремится получить большую прибыль</a:t>
            </a:r>
            <a:r>
              <a:rPr lang="ru-RU" sz="2000" dirty="0" smtClean="0"/>
              <a:t>.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sz="20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ru-RU" dirty="0" smtClean="0"/>
              <a:t>Для кого должен быть произведен продукт? Кто сможет воспользоваться товарами и услугами, произведенными в стране?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2000" dirty="0" smtClean="0"/>
              <a:t>Решается </a:t>
            </a:r>
            <a:r>
              <a:rPr lang="ru-RU" sz="2000" dirty="0" smtClean="0"/>
              <a:t>в пользу различных групп потребителей </a:t>
            </a:r>
            <a:r>
              <a:rPr lang="ru-RU" sz="2000" dirty="0" smtClean="0"/>
              <a:t>с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000" dirty="0" smtClean="0"/>
              <a:t>	</a:t>
            </a:r>
            <a:r>
              <a:rPr lang="ru-RU" sz="2000" dirty="0" smtClean="0"/>
              <a:t>учетом </a:t>
            </a:r>
            <a:r>
              <a:rPr lang="ru-RU" sz="2000" dirty="0" smtClean="0"/>
              <a:t>их доходов.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496</TotalTime>
  <Words>66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Экономические системы и общие проблемы экономического развития</vt:lpstr>
      <vt:lpstr>Типы экономических систем</vt:lpstr>
      <vt:lpstr>Рыночная экономика (чистый капитализм)</vt:lpstr>
      <vt:lpstr>Традиционная экономика</vt:lpstr>
      <vt:lpstr>Административно-командная экономика</vt:lpstr>
      <vt:lpstr>Смешанная экономика</vt:lpstr>
      <vt:lpstr>Модели экономических систем</vt:lpstr>
      <vt:lpstr>Основные вопросы экономики</vt:lpstr>
      <vt:lpstr>СПАСИБО ЗА ВНИМАНИЕ!</vt:lpstr>
    </vt:vector>
  </TitlesOfParts>
  <Company>HomeOffice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Денежная система и ее элементы</dc:title>
  <dc:creator>Виктор Головин</dc:creator>
  <cp:lastModifiedBy>Victor Golovin</cp:lastModifiedBy>
  <cp:revision>47</cp:revision>
  <dcterms:created xsi:type="dcterms:W3CDTF">2013-09-04T17:00:52Z</dcterms:created>
  <dcterms:modified xsi:type="dcterms:W3CDTF">2013-10-27T20:40:20Z</dcterms:modified>
</cp:coreProperties>
</file>