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66" r:id="rId12"/>
    <p:sldId id="279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9E29"/>
    <a:srgbClr val="DB9C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58" y="-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8%D1%82%D0%B0%D0%BD_(%D1%8D%D0%BB%D0%B5%D0%BC%D0%B5%D0%BD%D1%82)" TargetMode="External"/><Relationship Id="rId7" Type="http://schemas.openxmlformats.org/officeDocument/2006/relationships/hyperlink" Target="http://ru.wikipedia.org/wiki/%D0%91%D0%BE%D1%80_(%D1%8D%D0%BB%D0%B5%D0%BC%D0%B5%D0%BD%D1%82)" TargetMode="External"/><Relationship Id="rId2" Type="http://schemas.openxmlformats.org/officeDocument/2006/relationships/hyperlink" Target="http://ru.wikipedia.org/wiki/%D0%9C%D0%B5%D0%B4%D1%8C" TargetMode="External"/><Relationship Id="rId1" Type="http://schemas.openxmlformats.org/officeDocument/2006/relationships/hyperlink" Target="http://ru.wikipedia.org/wiki/%D0%A1%D1%82%D0%B0%D0%BB%D1%8C" TargetMode="External"/><Relationship Id="rId6" Type="http://schemas.openxmlformats.org/officeDocument/2006/relationships/hyperlink" Target="http://ru.wikipedia.org/wiki/%D0%A3%D0%B3%D0%BB%D0%B5%D1%80%D0%BE%D0%B4" TargetMode="External"/><Relationship Id="rId5" Type="http://schemas.openxmlformats.org/officeDocument/2006/relationships/hyperlink" Target="http://ru.wikipedia.org/wiki/%D0%92%D0%B7%D1%80%D1%8B%D0%B2%D1%87%D0%B0%D1%82%D1%8B%D0%B5_%D0%B2%D0%B5%D1%89%D0%B5%D1%81%D1%82%D0%B2%D0%B0" TargetMode="External"/><Relationship Id="rId4" Type="http://schemas.openxmlformats.org/officeDocument/2006/relationships/hyperlink" Target="http://ru.wikipedia.org/wiki/%D0%91%D0%B5%D1%80%D0%B8%D0%BB%D0%BB%D0%B8%D0%B9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D0%9C%D0%B0%D1%82%D0%B5%D1%80%D0%B8%D0%B0%D0%BB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5%D0%B8%D0%BC%D0%B8%D1%87%D0%B5%D1%81%D0%BA%D0%B8%D0%B9_%D1%8D%D0%BB%D0%B5%D0%BC%D0%B5%D0%BD%D1%82" TargetMode="External"/><Relationship Id="rId1" Type="http://schemas.openxmlformats.org/officeDocument/2006/relationships/hyperlink" Target="http://ru.wikipedia.org/wiki/%D0%9B%D0%B0%D1%82%D0%B8%D0%BD%D1%81%D0%BA%D0%B8%D0%B9_%D1%8F%D0%B7%D1%8B%D0%BA" TargetMode="External"/><Relationship Id="rId6" Type="http://schemas.openxmlformats.org/officeDocument/2006/relationships/hyperlink" Target="http://ru.wikipedia.org/wiki/%D0%9B%D0%B5%D0%B3%D0%B8%D1%80%D0%BE%D0%B2%D0%B0%D0%BD%D0%B8%D0%B5" TargetMode="External"/><Relationship Id="rId5" Type="http://schemas.openxmlformats.org/officeDocument/2006/relationships/hyperlink" Target="http://ru.wikipedia.org/wiki/%D0%9C%D0%B5%D1%82%D0%B0%D0%BB%D0%BB%D1%8B" TargetMode="External"/><Relationship Id="rId4" Type="http://schemas.openxmlformats.org/officeDocument/2006/relationships/hyperlink" Target="http://ru.wikipedia.org/wiki/%D0%A1%D0%BC%D0%B5%D1%81%D1%8C_(%D1%85%D0%B8%D0%BC%D0%B8%D1%8F)" TargetMode="External"/><Relationship Id="rId9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02DEB-5608-4526-93C2-6A4D33428124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9C8A8-21C3-420D-97CC-2CF7E3C4860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perspectiveHeroicExtremeLeftFacing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b="0" i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Термины</a:t>
          </a:r>
          <a:endParaRPr lang="ru-RU" b="0" i="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D63658-7E4C-4540-B6CC-9118ED5CCE11}" type="parTrans" cxnId="{2DEC86B8-B60C-48CF-A149-E085965E61A4}">
      <dgm:prSet/>
      <dgm:spPr/>
      <dgm:t>
        <a:bodyPr/>
        <a:lstStyle/>
        <a:p>
          <a:endParaRPr lang="ru-RU"/>
        </a:p>
      </dgm:t>
    </dgm:pt>
    <dgm:pt modelId="{09A68D01-E8C0-4DCE-B7CF-F615A66B0DFB}" type="sibTrans" cxnId="{2DEC86B8-B60C-48CF-A149-E085965E61A4}">
      <dgm:prSet/>
      <dgm:spPr/>
      <dgm:t>
        <a:bodyPr/>
        <a:lstStyle/>
        <a:p>
          <a:endParaRPr lang="ru-RU"/>
        </a:p>
      </dgm:t>
    </dgm:pt>
    <dgm:pt modelId="{75F52707-2AEC-42C0-ACFC-522874465B6C}" type="pres">
      <dgm:prSet presAssocID="{F2302DEB-5608-4526-93C2-6A4D3342812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E448E-3560-4251-B79C-2B604C7FAE5D}" type="pres">
      <dgm:prSet presAssocID="{4FA9C8A8-21C3-420D-97CC-2CF7E3C48608}" presName="composite" presStyleCnt="0"/>
      <dgm:spPr/>
    </dgm:pt>
    <dgm:pt modelId="{D133BE92-3EC5-4FB9-955B-EA97646480B9}" type="pres">
      <dgm:prSet presAssocID="{4FA9C8A8-21C3-420D-97CC-2CF7E3C48608}" presName="imgShp" presStyleLbl="fgImgPlace1" presStyleIdx="0" presStyleCnt="1" custAng="0" custScaleX="77307" custScaleY="69148" custLinFactNeighborX="11111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ED5757-E6D4-4DEB-885E-22CA368BA9E9}" type="pres">
      <dgm:prSet presAssocID="{4FA9C8A8-21C3-420D-97CC-2CF7E3C48608}" presName="txShp" presStyleLbl="node1" presStyleIdx="0" presStyleCnt="1" custScaleX="76190" custScaleY="42123" custLinFactNeighborX="1336" custLinFactNeighborY="17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26749-37A0-4B80-88A7-F57BC554341F}" type="presOf" srcId="{4FA9C8A8-21C3-420D-97CC-2CF7E3C48608}" destId="{52ED5757-E6D4-4DEB-885E-22CA368BA9E9}" srcOrd="0" destOrd="0" presId="urn:microsoft.com/office/officeart/2005/8/layout/vList3"/>
    <dgm:cxn modelId="{E4D027FD-9014-4E02-AE85-065ED4C588C2}" type="presOf" srcId="{F2302DEB-5608-4526-93C2-6A4D33428124}" destId="{75F52707-2AEC-42C0-ACFC-522874465B6C}" srcOrd="0" destOrd="0" presId="urn:microsoft.com/office/officeart/2005/8/layout/vList3"/>
    <dgm:cxn modelId="{2DEC86B8-B60C-48CF-A149-E085965E61A4}" srcId="{F2302DEB-5608-4526-93C2-6A4D33428124}" destId="{4FA9C8A8-21C3-420D-97CC-2CF7E3C48608}" srcOrd="0" destOrd="0" parTransId="{64D63658-7E4C-4540-B6CC-9118ED5CCE11}" sibTransId="{09A68D01-E8C0-4DCE-B7CF-F615A66B0DFB}"/>
    <dgm:cxn modelId="{A87C4D98-5FB4-4ADB-B0F6-1D205EF7AC52}" type="presParOf" srcId="{75F52707-2AEC-42C0-ACFC-522874465B6C}" destId="{AA3E448E-3560-4251-B79C-2B604C7FAE5D}" srcOrd="0" destOrd="0" presId="urn:microsoft.com/office/officeart/2005/8/layout/vList3"/>
    <dgm:cxn modelId="{32FC86E7-34CC-4C98-8F94-AAF668077F8B}" type="presParOf" srcId="{AA3E448E-3560-4251-B79C-2B604C7FAE5D}" destId="{D133BE92-3EC5-4FB9-955B-EA97646480B9}" srcOrd="0" destOrd="0" presId="urn:microsoft.com/office/officeart/2005/8/layout/vList3"/>
    <dgm:cxn modelId="{297D41F8-DE6E-49A4-9C7A-57EA8CF4BA51}" type="presParOf" srcId="{AA3E448E-3560-4251-B79C-2B604C7FAE5D}" destId="{52ED5757-E6D4-4DEB-885E-22CA368BA9E9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721A69-0956-44EB-8C25-8D7400E87F15}" type="doc">
      <dgm:prSet loTypeId="urn:microsoft.com/office/officeart/2005/8/layout/matrix2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178D95-E914-440F-B52F-9E84F50904F7}">
      <dgm:prSet/>
      <dgm:spPr/>
      <dgm:t>
        <a:bodyPr/>
        <a:lstStyle/>
        <a:p>
          <a:pPr rtl="0"/>
          <a:r>
            <a:rPr lang="ru-RU" dirty="0" smtClean="0"/>
            <a:t>Бронза</a:t>
          </a:r>
          <a:endParaRPr lang="ru-RU" dirty="0"/>
        </a:p>
      </dgm:t>
    </dgm:pt>
    <dgm:pt modelId="{7C7D9806-9CEB-4F29-BF55-0A4F6C9DEDD4}" type="parTrans" cxnId="{BA966046-509B-4203-8D47-54275E9EB77D}">
      <dgm:prSet/>
      <dgm:spPr/>
      <dgm:t>
        <a:bodyPr/>
        <a:lstStyle/>
        <a:p>
          <a:endParaRPr lang="ru-RU"/>
        </a:p>
      </dgm:t>
    </dgm:pt>
    <dgm:pt modelId="{1379AF41-5416-46DE-A81B-E9993AE88085}" type="sibTrans" cxnId="{BA966046-509B-4203-8D47-54275E9EB77D}">
      <dgm:prSet/>
      <dgm:spPr/>
      <dgm:t>
        <a:bodyPr/>
        <a:lstStyle/>
        <a:p>
          <a:endParaRPr lang="ru-RU"/>
        </a:p>
      </dgm:t>
    </dgm:pt>
    <dgm:pt modelId="{912B440E-7A69-4990-A3E7-67F37BB15DDB}">
      <dgm:prSet/>
      <dgm:spPr/>
      <dgm:t>
        <a:bodyPr/>
        <a:lstStyle/>
        <a:p>
          <a:pPr rtl="0"/>
          <a:r>
            <a:rPr lang="ru-RU" dirty="0" smtClean="0"/>
            <a:t>Латунь</a:t>
          </a:r>
          <a:endParaRPr lang="ru-RU" dirty="0"/>
        </a:p>
      </dgm:t>
    </dgm:pt>
    <dgm:pt modelId="{176CDF45-ADB1-4977-AE3B-73B2AF06CE51}" type="parTrans" cxnId="{EDECA5DF-36CC-41B5-94B4-94E519DFD8B6}">
      <dgm:prSet/>
      <dgm:spPr/>
      <dgm:t>
        <a:bodyPr/>
        <a:lstStyle/>
        <a:p>
          <a:endParaRPr lang="ru-RU"/>
        </a:p>
      </dgm:t>
    </dgm:pt>
    <dgm:pt modelId="{937F06B0-C23E-46DC-B97B-6213B7083C99}" type="sibTrans" cxnId="{EDECA5DF-36CC-41B5-94B4-94E519DFD8B6}">
      <dgm:prSet/>
      <dgm:spPr/>
      <dgm:t>
        <a:bodyPr/>
        <a:lstStyle/>
        <a:p>
          <a:endParaRPr lang="ru-RU"/>
        </a:p>
      </dgm:t>
    </dgm:pt>
    <dgm:pt modelId="{B42B97BD-2085-41AB-9DAD-4046A033FAA6}">
      <dgm:prSet/>
      <dgm:spPr/>
      <dgm:t>
        <a:bodyPr/>
        <a:lstStyle/>
        <a:p>
          <a:pPr rtl="0"/>
          <a:r>
            <a:rPr lang="ru-RU" dirty="0" smtClean="0"/>
            <a:t>Мельхиор</a:t>
          </a:r>
          <a:endParaRPr lang="ru-RU" dirty="0"/>
        </a:p>
      </dgm:t>
    </dgm:pt>
    <dgm:pt modelId="{481CAC11-51B8-48B3-8F96-6820284F20F9}" type="parTrans" cxnId="{43DB3EF1-2AEE-410B-9A24-1A82D6D48164}">
      <dgm:prSet/>
      <dgm:spPr/>
      <dgm:t>
        <a:bodyPr/>
        <a:lstStyle/>
        <a:p>
          <a:endParaRPr lang="ru-RU"/>
        </a:p>
      </dgm:t>
    </dgm:pt>
    <dgm:pt modelId="{93A1A2DB-002D-4EFD-85DB-B29ABE3B67DE}" type="sibTrans" cxnId="{43DB3EF1-2AEE-410B-9A24-1A82D6D48164}">
      <dgm:prSet/>
      <dgm:spPr/>
      <dgm:t>
        <a:bodyPr/>
        <a:lstStyle/>
        <a:p>
          <a:endParaRPr lang="ru-RU"/>
        </a:p>
      </dgm:t>
    </dgm:pt>
    <dgm:pt modelId="{79135124-20B0-4B8E-B4E4-40A16A707ADE}">
      <dgm:prSet/>
      <dgm:spPr/>
      <dgm:t>
        <a:bodyPr/>
        <a:lstStyle/>
        <a:p>
          <a:pPr rtl="0"/>
          <a:r>
            <a:rPr lang="ru-RU" dirty="0" smtClean="0"/>
            <a:t>Дюралюминий</a:t>
          </a:r>
          <a:endParaRPr lang="ru-RU" dirty="0"/>
        </a:p>
      </dgm:t>
    </dgm:pt>
    <dgm:pt modelId="{CECAD192-EC5E-4637-AEC9-D4A159E39919}" type="parTrans" cxnId="{DD58CAEC-D21A-47D4-9044-D66907B5C794}">
      <dgm:prSet/>
      <dgm:spPr/>
      <dgm:t>
        <a:bodyPr/>
        <a:lstStyle/>
        <a:p>
          <a:endParaRPr lang="ru-RU"/>
        </a:p>
      </dgm:t>
    </dgm:pt>
    <dgm:pt modelId="{1DD964B7-9B8B-4D0F-AFD4-75037E901A67}" type="sibTrans" cxnId="{DD58CAEC-D21A-47D4-9044-D66907B5C794}">
      <dgm:prSet/>
      <dgm:spPr/>
      <dgm:t>
        <a:bodyPr/>
        <a:lstStyle/>
        <a:p>
          <a:endParaRPr lang="ru-RU"/>
        </a:p>
      </dgm:t>
    </dgm:pt>
    <dgm:pt modelId="{00527280-03CE-43E8-930E-13419076490D}" type="pres">
      <dgm:prSet presAssocID="{04721A69-0956-44EB-8C25-8D7400E87F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977BE9-2F2C-491B-8380-5140252FDA05}" type="pres">
      <dgm:prSet presAssocID="{04721A69-0956-44EB-8C25-8D7400E87F15}" presName="axisShape" presStyleLbl="bgShp" presStyleIdx="0" presStyleCnt="1"/>
      <dgm:spPr/>
    </dgm:pt>
    <dgm:pt modelId="{9458424E-8751-430F-AE1E-560B100DCA28}" type="pres">
      <dgm:prSet presAssocID="{04721A69-0956-44EB-8C25-8D7400E87F1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E1542-8C69-4F31-A4EF-A90610DBB824}" type="pres">
      <dgm:prSet presAssocID="{04721A69-0956-44EB-8C25-8D7400E87F1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9952-F971-47FF-947A-1A3DB8AACF70}" type="pres">
      <dgm:prSet presAssocID="{04721A69-0956-44EB-8C25-8D7400E87F1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1EC07-D14A-4F15-B9E0-C7D47B8AFDD7}" type="pres">
      <dgm:prSet presAssocID="{04721A69-0956-44EB-8C25-8D7400E87F1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650E2-D3CB-48A0-B193-49885322B47C}" type="presOf" srcId="{04721A69-0956-44EB-8C25-8D7400E87F15}" destId="{00527280-03CE-43E8-930E-13419076490D}" srcOrd="0" destOrd="0" presId="urn:microsoft.com/office/officeart/2005/8/layout/matrix2"/>
    <dgm:cxn modelId="{21E5C083-F8C5-4055-AA5E-8DD6A68A6B8F}" type="presOf" srcId="{79135124-20B0-4B8E-B4E4-40A16A707ADE}" destId="{BCD1EC07-D14A-4F15-B9E0-C7D47B8AFDD7}" srcOrd="0" destOrd="0" presId="urn:microsoft.com/office/officeart/2005/8/layout/matrix2"/>
    <dgm:cxn modelId="{759AC79A-AC9D-4D02-83D4-7BBFB61AC9C1}" type="presOf" srcId="{912B440E-7A69-4990-A3E7-67F37BB15DDB}" destId="{DA6E1542-8C69-4F31-A4EF-A90610DBB824}" srcOrd="0" destOrd="0" presId="urn:microsoft.com/office/officeart/2005/8/layout/matrix2"/>
    <dgm:cxn modelId="{3F800CC7-580A-449C-BED2-CE766491D6CB}" type="presOf" srcId="{B42B97BD-2085-41AB-9DAD-4046A033FAA6}" destId="{60459952-F971-47FF-947A-1A3DB8AACF70}" srcOrd="0" destOrd="0" presId="urn:microsoft.com/office/officeart/2005/8/layout/matrix2"/>
    <dgm:cxn modelId="{0D3F3177-2685-4413-9675-5B049ABDE4CC}" type="presOf" srcId="{9C178D95-E914-440F-B52F-9E84F50904F7}" destId="{9458424E-8751-430F-AE1E-560B100DCA28}" srcOrd="0" destOrd="0" presId="urn:microsoft.com/office/officeart/2005/8/layout/matrix2"/>
    <dgm:cxn modelId="{DD58CAEC-D21A-47D4-9044-D66907B5C794}" srcId="{04721A69-0956-44EB-8C25-8D7400E87F15}" destId="{79135124-20B0-4B8E-B4E4-40A16A707ADE}" srcOrd="3" destOrd="0" parTransId="{CECAD192-EC5E-4637-AEC9-D4A159E39919}" sibTransId="{1DD964B7-9B8B-4D0F-AFD4-75037E901A67}"/>
    <dgm:cxn modelId="{BA966046-509B-4203-8D47-54275E9EB77D}" srcId="{04721A69-0956-44EB-8C25-8D7400E87F15}" destId="{9C178D95-E914-440F-B52F-9E84F50904F7}" srcOrd="0" destOrd="0" parTransId="{7C7D9806-9CEB-4F29-BF55-0A4F6C9DEDD4}" sibTransId="{1379AF41-5416-46DE-A81B-E9993AE88085}"/>
    <dgm:cxn modelId="{EDECA5DF-36CC-41B5-94B4-94E519DFD8B6}" srcId="{04721A69-0956-44EB-8C25-8D7400E87F15}" destId="{912B440E-7A69-4990-A3E7-67F37BB15DDB}" srcOrd="1" destOrd="0" parTransId="{176CDF45-ADB1-4977-AE3B-73B2AF06CE51}" sibTransId="{937F06B0-C23E-46DC-B97B-6213B7083C99}"/>
    <dgm:cxn modelId="{43DB3EF1-2AEE-410B-9A24-1A82D6D48164}" srcId="{04721A69-0956-44EB-8C25-8D7400E87F15}" destId="{B42B97BD-2085-41AB-9DAD-4046A033FAA6}" srcOrd="2" destOrd="0" parTransId="{481CAC11-51B8-48B3-8F96-6820284F20F9}" sibTransId="{93A1A2DB-002D-4EFD-85DB-B29ABE3B67DE}"/>
    <dgm:cxn modelId="{977A40D6-93AC-4B82-B8CF-8F035A26F013}" type="presParOf" srcId="{00527280-03CE-43E8-930E-13419076490D}" destId="{30977BE9-2F2C-491B-8380-5140252FDA05}" srcOrd="0" destOrd="0" presId="urn:microsoft.com/office/officeart/2005/8/layout/matrix2"/>
    <dgm:cxn modelId="{CE6AA43F-FDC4-4F2D-96D9-F05D34B28994}" type="presParOf" srcId="{00527280-03CE-43E8-930E-13419076490D}" destId="{9458424E-8751-430F-AE1E-560B100DCA28}" srcOrd="1" destOrd="0" presId="urn:microsoft.com/office/officeart/2005/8/layout/matrix2"/>
    <dgm:cxn modelId="{F246806B-ADF2-48AA-89CF-82C35AD4BBE2}" type="presParOf" srcId="{00527280-03CE-43E8-930E-13419076490D}" destId="{DA6E1542-8C69-4F31-A4EF-A90610DBB824}" srcOrd="2" destOrd="0" presId="urn:microsoft.com/office/officeart/2005/8/layout/matrix2"/>
    <dgm:cxn modelId="{3FBA50AC-9650-43D8-8760-1FF248CFC1B0}" type="presParOf" srcId="{00527280-03CE-43E8-930E-13419076490D}" destId="{60459952-F971-47FF-947A-1A3DB8AACF70}" srcOrd="3" destOrd="0" presId="urn:microsoft.com/office/officeart/2005/8/layout/matrix2"/>
    <dgm:cxn modelId="{86AD2605-F8C9-48E1-AF9D-58920BBD41A2}" type="presParOf" srcId="{00527280-03CE-43E8-930E-13419076490D}" destId="{BCD1EC07-D14A-4F15-B9E0-C7D47B8AFDD7}" srcOrd="4" destOrd="0" presId="urn:microsoft.com/office/officeart/2005/8/layout/matrix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DCDC9B-EF7C-4BC9-8396-D66F56507FA3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1F1205-013E-40B7-A1A8-0F7487DA366A}">
      <dgm:prSet/>
      <dgm:spPr/>
      <dgm:t>
        <a:bodyPr/>
        <a:lstStyle/>
        <a:p>
          <a:pPr rtl="0"/>
          <a:r>
            <a:rPr lang="ru-RU" dirty="0" smtClean="0"/>
            <a:t>Бронза – сплав на основе меди с добавлением (20%) олова. Подшипники, поршневые кольца, клапаны, художественное литьё.</a:t>
          </a:r>
          <a:endParaRPr lang="ru-RU" dirty="0"/>
        </a:p>
      </dgm:t>
    </dgm:pt>
    <dgm:pt modelId="{2C1B9595-7A92-4B5B-8B4A-E6352BE5C3AD}" type="parTrans" cxnId="{C3F3DF66-8925-458B-8260-2E94885C44B4}">
      <dgm:prSet/>
      <dgm:spPr/>
      <dgm:t>
        <a:bodyPr/>
        <a:lstStyle/>
        <a:p>
          <a:endParaRPr lang="ru-RU"/>
        </a:p>
      </dgm:t>
    </dgm:pt>
    <dgm:pt modelId="{97C88624-2FF1-4E86-A324-B5FE119EF95F}" type="sibTrans" cxnId="{C3F3DF66-8925-458B-8260-2E94885C44B4}">
      <dgm:prSet/>
      <dgm:spPr/>
      <dgm:t>
        <a:bodyPr/>
        <a:lstStyle/>
        <a:p>
          <a:endParaRPr lang="ru-RU"/>
        </a:p>
      </dgm:t>
    </dgm:pt>
    <dgm:pt modelId="{9686EA93-B757-4A8B-9FA9-58A0CA447687}">
      <dgm:prSet/>
      <dgm:spPr/>
      <dgm:t>
        <a:bodyPr/>
        <a:lstStyle/>
        <a:p>
          <a:pPr rtl="0"/>
          <a:r>
            <a:rPr lang="ru-RU" dirty="0" smtClean="0"/>
            <a:t>Латунь – медный сплав, содержащий от 10 до 50% цинка.             Моторостроение.</a:t>
          </a:r>
          <a:endParaRPr lang="ru-RU" dirty="0"/>
        </a:p>
      </dgm:t>
    </dgm:pt>
    <dgm:pt modelId="{1E3968AC-26BC-4584-BCFF-27E33AB38466}" type="parTrans" cxnId="{8244881C-F060-4F10-B653-A3F5FE7CF3C4}">
      <dgm:prSet/>
      <dgm:spPr/>
      <dgm:t>
        <a:bodyPr/>
        <a:lstStyle/>
        <a:p>
          <a:endParaRPr lang="ru-RU"/>
        </a:p>
      </dgm:t>
    </dgm:pt>
    <dgm:pt modelId="{DE18BAAB-BEE7-44D5-AFEE-1B7F29BC140A}" type="sibTrans" cxnId="{8244881C-F060-4F10-B653-A3F5FE7CF3C4}">
      <dgm:prSet/>
      <dgm:spPr/>
      <dgm:t>
        <a:bodyPr/>
        <a:lstStyle/>
        <a:p>
          <a:endParaRPr lang="ru-RU"/>
        </a:p>
      </dgm:t>
    </dgm:pt>
    <dgm:pt modelId="{39021170-E2A0-4C6B-B976-A3018ADBFB73}">
      <dgm:prSet/>
      <dgm:spPr/>
      <dgm:t>
        <a:bodyPr/>
        <a:lstStyle/>
        <a:p>
          <a:pPr rtl="0"/>
          <a:r>
            <a:rPr lang="ru-RU" dirty="0" smtClean="0"/>
            <a:t>Мельхиор – сплав, содержащий около 80% меди и 20% никеля.            Столовые приборы и художественные изделия.</a:t>
          </a:r>
          <a:endParaRPr lang="ru-RU" dirty="0"/>
        </a:p>
      </dgm:t>
    </dgm:pt>
    <dgm:pt modelId="{6F6EBA28-AE77-4018-8B98-BA56422F4E68}" type="parTrans" cxnId="{B989D600-0E5A-45FC-B675-8246C0CE482D}">
      <dgm:prSet/>
      <dgm:spPr/>
      <dgm:t>
        <a:bodyPr/>
        <a:lstStyle/>
        <a:p>
          <a:endParaRPr lang="ru-RU"/>
        </a:p>
      </dgm:t>
    </dgm:pt>
    <dgm:pt modelId="{A00042F0-F64C-4CB3-93A1-F4CD11FAFA90}" type="sibTrans" cxnId="{B989D600-0E5A-45FC-B675-8246C0CE482D}">
      <dgm:prSet/>
      <dgm:spPr/>
      <dgm:t>
        <a:bodyPr/>
        <a:lstStyle/>
        <a:p>
          <a:endParaRPr lang="ru-RU"/>
        </a:p>
      </dgm:t>
    </dgm:pt>
    <dgm:pt modelId="{2171ECC3-C5F9-4B45-8784-D39D162BF12E}">
      <dgm:prSet/>
      <dgm:spPr/>
      <dgm:t>
        <a:bodyPr/>
        <a:lstStyle/>
        <a:p>
          <a:pPr rtl="0"/>
          <a:r>
            <a:rPr lang="ru-RU" dirty="0" smtClean="0"/>
            <a:t>Дюралюминий – сплав на основе алюминия, содержащий медь, марганец, магний и никель. </a:t>
          </a:r>
          <a:r>
            <a:rPr lang="ru-RU" dirty="0" err="1" smtClean="0"/>
            <a:t>Самолето</a:t>
          </a:r>
          <a:r>
            <a:rPr lang="ru-RU" dirty="0" smtClean="0"/>
            <a:t> – и машиностроение.   </a:t>
          </a:r>
          <a:endParaRPr lang="ru-RU" dirty="0"/>
        </a:p>
      </dgm:t>
    </dgm:pt>
    <dgm:pt modelId="{D0704014-20C1-4FB6-AB82-AC3A7FE77E5D}" type="parTrans" cxnId="{C2CBA946-8CDD-4A21-8CFC-9F2308335D30}">
      <dgm:prSet/>
      <dgm:spPr/>
      <dgm:t>
        <a:bodyPr/>
        <a:lstStyle/>
        <a:p>
          <a:endParaRPr lang="ru-RU"/>
        </a:p>
      </dgm:t>
    </dgm:pt>
    <dgm:pt modelId="{FE9A0A0E-880B-4110-811D-47F608EADBB0}" type="sibTrans" cxnId="{C2CBA946-8CDD-4A21-8CFC-9F2308335D30}">
      <dgm:prSet/>
      <dgm:spPr/>
      <dgm:t>
        <a:bodyPr/>
        <a:lstStyle/>
        <a:p>
          <a:endParaRPr lang="ru-RU"/>
        </a:p>
      </dgm:t>
    </dgm:pt>
    <dgm:pt modelId="{37ED34D8-02E1-4C8B-B7B3-55BA97ED61F1}" type="pres">
      <dgm:prSet presAssocID="{E4DCDC9B-EF7C-4BC9-8396-D66F56507F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BA2C5-CE31-4752-B9EE-3629F93C16E5}" type="pres">
      <dgm:prSet presAssocID="{E4DCDC9B-EF7C-4BC9-8396-D66F56507FA3}" presName="diamond" presStyleLbl="bgShp" presStyleIdx="0" presStyleCnt="1"/>
      <dgm:spPr/>
    </dgm:pt>
    <dgm:pt modelId="{88897978-C879-45CE-899A-9B4FC6EE96BB}" type="pres">
      <dgm:prSet presAssocID="{E4DCDC9B-EF7C-4BC9-8396-D66F56507F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6924C-626E-41BE-8F37-7195C2D2D2D6}" type="pres">
      <dgm:prSet presAssocID="{E4DCDC9B-EF7C-4BC9-8396-D66F56507F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99242-1DB9-4B63-B34B-8D48B6BA5DDD}" type="pres">
      <dgm:prSet presAssocID="{E4DCDC9B-EF7C-4BC9-8396-D66F56507F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3871-CEB0-4D53-901C-4AB12A080E20}" type="pres">
      <dgm:prSet presAssocID="{E4DCDC9B-EF7C-4BC9-8396-D66F56507F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4881C-F060-4F10-B653-A3F5FE7CF3C4}" srcId="{E4DCDC9B-EF7C-4BC9-8396-D66F56507FA3}" destId="{9686EA93-B757-4A8B-9FA9-58A0CA447687}" srcOrd="1" destOrd="0" parTransId="{1E3968AC-26BC-4584-BCFF-27E33AB38466}" sibTransId="{DE18BAAB-BEE7-44D5-AFEE-1B7F29BC140A}"/>
    <dgm:cxn modelId="{03A94410-AE58-4C9C-920F-04AD17953EAE}" type="presOf" srcId="{0A1F1205-013E-40B7-A1A8-0F7487DA366A}" destId="{88897978-C879-45CE-899A-9B4FC6EE96BB}" srcOrd="0" destOrd="0" presId="urn:microsoft.com/office/officeart/2005/8/layout/matrix3"/>
    <dgm:cxn modelId="{C2CBA946-8CDD-4A21-8CFC-9F2308335D30}" srcId="{E4DCDC9B-EF7C-4BC9-8396-D66F56507FA3}" destId="{2171ECC3-C5F9-4B45-8784-D39D162BF12E}" srcOrd="3" destOrd="0" parTransId="{D0704014-20C1-4FB6-AB82-AC3A7FE77E5D}" sibTransId="{FE9A0A0E-880B-4110-811D-47F608EADBB0}"/>
    <dgm:cxn modelId="{D2174C88-4BC7-46C2-B5C3-3DD41EE479AB}" type="presOf" srcId="{E4DCDC9B-EF7C-4BC9-8396-D66F56507FA3}" destId="{37ED34D8-02E1-4C8B-B7B3-55BA97ED61F1}" srcOrd="0" destOrd="0" presId="urn:microsoft.com/office/officeart/2005/8/layout/matrix3"/>
    <dgm:cxn modelId="{7636E5CC-06C2-45E4-A11C-B24A3D08A7D5}" type="presOf" srcId="{9686EA93-B757-4A8B-9FA9-58A0CA447687}" destId="{3F36924C-626E-41BE-8F37-7195C2D2D2D6}" srcOrd="0" destOrd="0" presId="urn:microsoft.com/office/officeart/2005/8/layout/matrix3"/>
    <dgm:cxn modelId="{DF8F0A20-AFF0-4C49-B5BA-7FAAD0CD60EC}" type="presOf" srcId="{2171ECC3-C5F9-4B45-8784-D39D162BF12E}" destId="{77BF3871-CEB0-4D53-901C-4AB12A080E20}" srcOrd="0" destOrd="0" presId="urn:microsoft.com/office/officeart/2005/8/layout/matrix3"/>
    <dgm:cxn modelId="{C3F3DF66-8925-458B-8260-2E94885C44B4}" srcId="{E4DCDC9B-EF7C-4BC9-8396-D66F56507FA3}" destId="{0A1F1205-013E-40B7-A1A8-0F7487DA366A}" srcOrd="0" destOrd="0" parTransId="{2C1B9595-7A92-4B5B-8B4A-E6352BE5C3AD}" sibTransId="{97C88624-2FF1-4E86-A324-B5FE119EF95F}"/>
    <dgm:cxn modelId="{C29892D8-2308-4E40-B7FF-F7301AA7C725}" type="presOf" srcId="{39021170-E2A0-4C6B-B976-A3018ADBFB73}" destId="{57099242-1DB9-4B63-B34B-8D48B6BA5DDD}" srcOrd="0" destOrd="0" presId="urn:microsoft.com/office/officeart/2005/8/layout/matrix3"/>
    <dgm:cxn modelId="{B989D600-0E5A-45FC-B675-8246C0CE482D}" srcId="{E4DCDC9B-EF7C-4BC9-8396-D66F56507FA3}" destId="{39021170-E2A0-4C6B-B976-A3018ADBFB73}" srcOrd="2" destOrd="0" parTransId="{6F6EBA28-AE77-4018-8B98-BA56422F4E68}" sibTransId="{A00042F0-F64C-4CB3-93A1-F4CD11FAFA90}"/>
    <dgm:cxn modelId="{A4C6DAD3-C71E-4F9C-85C4-2142A1B2BD0E}" type="presParOf" srcId="{37ED34D8-02E1-4C8B-B7B3-55BA97ED61F1}" destId="{9FFBA2C5-CE31-4752-B9EE-3629F93C16E5}" srcOrd="0" destOrd="0" presId="urn:microsoft.com/office/officeart/2005/8/layout/matrix3"/>
    <dgm:cxn modelId="{885EC400-606E-4ECC-B7D7-DE77FF3E7D29}" type="presParOf" srcId="{37ED34D8-02E1-4C8B-B7B3-55BA97ED61F1}" destId="{88897978-C879-45CE-899A-9B4FC6EE96BB}" srcOrd="1" destOrd="0" presId="urn:microsoft.com/office/officeart/2005/8/layout/matrix3"/>
    <dgm:cxn modelId="{AB712395-8ED5-4B11-9471-761DBC49B92B}" type="presParOf" srcId="{37ED34D8-02E1-4C8B-B7B3-55BA97ED61F1}" destId="{3F36924C-626E-41BE-8F37-7195C2D2D2D6}" srcOrd="2" destOrd="0" presId="urn:microsoft.com/office/officeart/2005/8/layout/matrix3"/>
    <dgm:cxn modelId="{462AE48A-3001-4C4C-B48C-9753A7C7341A}" type="presParOf" srcId="{37ED34D8-02E1-4C8B-B7B3-55BA97ED61F1}" destId="{57099242-1DB9-4B63-B34B-8D48B6BA5DDD}" srcOrd="3" destOrd="0" presId="urn:microsoft.com/office/officeart/2005/8/layout/matrix3"/>
    <dgm:cxn modelId="{B459BA35-1ACD-4C9F-9FDE-90A8B64E42F9}" type="presParOf" srcId="{37ED34D8-02E1-4C8B-B7B3-55BA97ED61F1}" destId="{77BF3871-CEB0-4D53-901C-4AB12A080E20}" srcOrd="4" destOrd="0" presId="urn:microsoft.com/office/officeart/2005/8/layout/matrix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D9E405-F4E5-4B0D-BC02-4E95F7DF82A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FB39D9-8FB0-44EF-9BE3-F88F6F5EB665}">
      <dgm:prSet/>
      <dgm:spPr/>
      <dgm:t>
        <a:bodyPr/>
        <a:lstStyle/>
        <a:p>
          <a:pPr rtl="0"/>
          <a:r>
            <a:rPr lang="ru-RU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Сплавы в военном деле.</a:t>
          </a:r>
          <a:endParaRPr lang="ru-RU" b="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E2F3DF-507D-4E6C-AA3E-AA68494B399F}" type="parTrans" cxnId="{52B8B7B9-755C-4AFB-8CE7-5801C6A09597}">
      <dgm:prSet/>
      <dgm:spPr/>
      <dgm:t>
        <a:bodyPr/>
        <a:lstStyle/>
        <a:p>
          <a:endParaRPr lang="ru-RU"/>
        </a:p>
      </dgm:t>
    </dgm:pt>
    <dgm:pt modelId="{7A838520-4B77-470E-896B-432E78CF7BF4}" type="sibTrans" cxnId="{52B8B7B9-755C-4AFB-8CE7-5801C6A09597}">
      <dgm:prSet/>
      <dgm:spPr/>
      <dgm:t>
        <a:bodyPr/>
        <a:lstStyle/>
        <a:p>
          <a:endParaRPr lang="ru-RU"/>
        </a:p>
      </dgm:t>
    </dgm:pt>
    <dgm:pt modelId="{54E2FE55-427E-4BDC-AF66-7D6EF87C4E85}" type="pres">
      <dgm:prSet presAssocID="{9FD9E405-F4E5-4B0D-BC02-4E95F7DF82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8BFD8-DF5D-4BFC-B238-FE911334CF8A}" type="pres">
      <dgm:prSet presAssocID="{27FB39D9-8FB0-44EF-9BE3-F88F6F5EB665}" presName="comp" presStyleCnt="0"/>
      <dgm:spPr/>
    </dgm:pt>
    <dgm:pt modelId="{F048BC61-B88E-44B2-8AEA-85D18AF19719}" type="pres">
      <dgm:prSet presAssocID="{27FB39D9-8FB0-44EF-9BE3-F88F6F5EB665}" presName="box" presStyleLbl="node1" presStyleIdx="0" presStyleCnt="1"/>
      <dgm:spPr/>
      <dgm:t>
        <a:bodyPr/>
        <a:lstStyle/>
        <a:p>
          <a:endParaRPr lang="ru-RU"/>
        </a:p>
      </dgm:t>
    </dgm:pt>
    <dgm:pt modelId="{9ED234EB-0FFA-4805-9CE2-31541D387697}" type="pres">
      <dgm:prSet presAssocID="{27FB39D9-8FB0-44EF-9BE3-F88F6F5EB665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363FB1-4D81-41F2-BAC6-F97C7DD9A56A}" type="pres">
      <dgm:prSet presAssocID="{27FB39D9-8FB0-44EF-9BE3-F88F6F5EB66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62168-7CCF-43E8-936F-3196EE896040}" type="presOf" srcId="{27FB39D9-8FB0-44EF-9BE3-F88F6F5EB665}" destId="{F0363FB1-4D81-41F2-BAC6-F97C7DD9A56A}" srcOrd="1" destOrd="0" presId="urn:microsoft.com/office/officeart/2005/8/layout/vList4"/>
    <dgm:cxn modelId="{52B8B7B9-755C-4AFB-8CE7-5801C6A09597}" srcId="{9FD9E405-F4E5-4B0D-BC02-4E95F7DF82AC}" destId="{27FB39D9-8FB0-44EF-9BE3-F88F6F5EB665}" srcOrd="0" destOrd="0" parTransId="{16E2F3DF-507D-4E6C-AA3E-AA68494B399F}" sibTransId="{7A838520-4B77-470E-896B-432E78CF7BF4}"/>
    <dgm:cxn modelId="{355F97A3-868B-4D0E-94C5-5594810D57AF}" type="presOf" srcId="{27FB39D9-8FB0-44EF-9BE3-F88F6F5EB665}" destId="{F048BC61-B88E-44B2-8AEA-85D18AF19719}" srcOrd="0" destOrd="0" presId="urn:microsoft.com/office/officeart/2005/8/layout/vList4"/>
    <dgm:cxn modelId="{3F70BBC1-4D9C-4601-B35A-80A9341347AA}" type="presOf" srcId="{9FD9E405-F4E5-4B0D-BC02-4E95F7DF82AC}" destId="{54E2FE55-427E-4BDC-AF66-7D6EF87C4E85}" srcOrd="0" destOrd="0" presId="urn:microsoft.com/office/officeart/2005/8/layout/vList4"/>
    <dgm:cxn modelId="{5C87EF1D-C058-486E-BEC2-FEE4902BFCFE}" type="presParOf" srcId="{54E2FE55-427E-4BDC-AF66-7D6EF87C4E85}" destId="{29C8BFD8-DF5D-4BFC-B238-FE911334CF8A}" srcOrd="0" destOrd="0" presId="urn:microsoft.com/office/officeart/2005/8/layout/vList4"/>
    <dgm:cxn modelId="{AE195B61-247E-4A9C-B2EB-AA302FF07AA4}" type="presParOf" srcId="{29C8BFD8-DF5D-4BFC-B238-FE911334CF8A}" destId="{F048BC61-B88E-44B2-8AEA-85D18AF19719}" srcOrd="0" destOrd="0" presId="urn:microsoft.com/office/officeart/2005/8/layout/vList4"/>
    <dgm:cxn modelId="{EE2EE316-D1E2-4EEB-B098-FB6FCA9816C6}" type="presParOf" srcId="{29C8BFD8-DF5D-4BFC-B238-FE911334CF8A}" destId="{9ED234EB-0FFA-4805-9CE2-31541D387697}" srcOrd="1" destOrd="0" presId="urn:microsoft.com/office/officeart/2005/8/layout/vList4"/>
    <dgm:cxn modelId="{BDBB84E2-9C30-4FCF-889B-27B4DB7AF656}" type="presParOf" srcId="{29C8BFD8-DF5D-4BFC-B238-FE911334CF8A}" destId="{F0363FB1-4D81-41F2-BAC6-F97C7DD9A56A}" srcOrd="2" destOrd="0" presId="urn:microsoft.com/office/officeart/2005/8/layout/vList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3DF13F-0844-4A24-AA1F-BDC7AC1D22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BC0952F-693C-42DD-B017-4C3DDAB53995}">
      <dgm:prSet custT="1"/>
      <dgm:spPr/>
      <dgm:t>
        <a:bodyPr/>
        <a:lstStyle/>
        <a:p>
          <a:pPr rtl="0"/>
          <a:r>
            <a:rPr lang="ru-RU" sz="1500" dirty="0" smtClean="0"/>
            <a:t>высокопрочные качественные </a:t>
          </a:r>
          <a:r>
            <a:rPr lang="ru-RU" sz="1500" dirty="0" smtClean="0">
              <a:hlinkClick xmlns:r="http://schemas.openxmlformats.org/officeDocument/2006/relationships" r:id="rId1"/>
            </a:rPr>
            <a:t>стали</a:t>
          </a:r>
          <a:r>
            <a:rPr lang="ru-RU" sz="1500" dirty="0" smtClean="0"/>
            <a:t> с большой вязкостью и относительным удлинением (литые и кованые </a:t>
          </a:r>
          <a:r>
            <a:rPr lang="ru-RU" sz="1500" dirty="0" err="1" smtClean="0"/>
            <a:t>легированые</a:t>
          </a:r>
          <a:r>
            <a:rPr lang="ru-RU" sz="1500" dirty="0" smtClean="0"/>
            <a:t> стали);</a:t>
          </a:r>
          <a:endParaRPr lang="ru-RU" sz="1500" dirty="0"/>
        </a:p>
      </dgm:t>
    </dgm:pt>
    <dgm:pt modelId="{BA57EC6D-C47A-4981-B53E-E97FBB132F39}" type="parTrans" cxnId="{228D283D-2C78-4204-9683-2EA3E16D5591}">
      <dgm:prSet/>
      <dgm:spPr/>
      <dgm:t>
        <a:bodyPr/>
        <a:lstStyle/>
        <a:p>
          <a:endParaRPr lang="ru-RU" sz="1500"/>
        </a:p>
      </dgm:t>
    </dgm:pt>
    <dgm:pt modelId="{9AA2F9D4-2EAF-42AD-B0C4-068D700C91ED}" type="sibTrans" cxnId="{228D283D-2C78-4204-9683-2EA3E16D5591}">
      <dgm:prSet/>
      <dgm:spPr/>
      <dgm:t>
        <a:bodyPr/>
        <a:lstStyle/>
        <a:p>
          <a:endParaRPr lang="ru-RU" sz="1500"/>
        </a:p>
      </dgm:t>
    </dgm:pt>
    <dgm:pt modelId="{A162B252-6D9A-4771-8CDA-C2F01242A91C}">
      <dgm:prSet custT="1"/>
      <dgm:spPr/>
      <dgm:t>
        <a:bodyPr/>
        <a:lstStyle/>
        <a:p>
          <a:pPr rtl="0"/>
          <a:r>
            <a:rPr lang="ru-RU" sz="1500" dirty="0" smtClean="0"/>
            <a:t>дисперсионно упрочнённые сплавы </a:t>
          </a:r>
          <a:r>
            <a:rPr lang="ru-RU" sz="1500" dirty="0" smtClean="0">
              <a:hlinkClick xmlns:r="http://schemas.openxmlformats.org/officeDocument/2006/relationships" r:id="rId2"/>
            </a:rPr>
            <a:t>меди</a:t>
          </a:r>
          <a:r>
            <a:rPr lang="ru-RU" sz="1500" dirty="0" smtClean="0"/>
            <a:t> (медная матрица);</a:t>
          </a:r>
          <a:endParaRPr lang="ru-RU" sz="1500" dirty="0"/>
        </a:p>
      </dgm:t>
    </dgm:pt>
    <dgm:pt modelId="{A2F4EB04-3A57-4806-A335-8AE26D5C9069}" type="parTrans" cxnId="{EDF5AEF2-67EE-4FF0-A8E0-4368D8D4A93E}">
      <dgm:prSet/>
      <dgm:spPr/>
      <dgm:t>
        <a:bodyPr/>
        <a:lstStyle/>
        <a:p>
          <a:endParaRPr lang="ru-RU" sz="1500"/>
        </a:p>
      </dgm:t>
    </dgm:pt>
    <dgm:pt modelId="{0341D654-B545-4A68-A8BF-1CC1093846BF}" type="sibTrans" cxnId="{EDF5AEF2-67EE-4FF0-A8E0-4368D8D4A93E}">
      <dgm:prSet/>
      <dgm:spPr/>
      <dgm:t>
        <a:bodyPr/>
        <a:lstStyle/>
        <a:p>
          <a:endParaRPr lang="ru-RU" sz="1500"/>
        </a:p>
      </dgm:t>
    </dgm:pt>
    <dgm:pt modelId="{166CB71D-FE8C-49C5-ABFE-223666DF5A13}">
      <dgm:prSet custT="1"/>
      <dgm:spPr/>
      <dgm:t>
        <a:bodyPr/>
        <a:lstStyle/>
        <a:p>
          <a:pPr rtl="0"/>
          <a:r>
            <a:rPr lang="ru-RU" sz="1500" dirty="0" smtClean="0"/>
            <a:t>высокопрочные композиционные материалы с матрицей из </a:t>
          </a:r>
          <a:r>
            <a:rPr lang="ru-RU" sz="1500" dirty="0" smtClean="0">
              <a:hlinkClick xmlns:r="http://schemas.openxmlformats.org/officeDocument/2006/relationships" r:id="rId3"/>
            </a:rPr>
            <a:t>титановых сплавов</a:t>
          </a:r>
          <a:r>
            <a:rPr lang="ru-RU" sz="1500" dirty="0" smtClean="0"/>
            <a:t>;</a:t>
          </a:r>
          <a:endParaRPr lang="ru-RU" sz="1500" dirty="0"/>
        </a:p>
      </dgm:t>
    </dgm:pt>
    <dgm:pt modelId="{F9C346B4-3724-4B73-A3CB-1061616071D7}" type="parTrans" cxnId="{07408777-A803-4852-BF57-0B711FD3CB66}">
      <dgm:prSet/>
      <dgm:spPr/>
      <dgm:t>
        <a:bodyPr/>
        <a:lstStyle/>
        <a:p>
          <a:endParaRPr lang="ru-RU" sz="1500"/>
        </a:p>
      </dgm:t>
    </dgm:pt>
    <dgm:pt modelId="{7D2DB527-A67B-443C-BCCE-224F185AEBE8}" type="sibTrans" cxnId="{07408777-A803-4852-BF57-0B711FD3CB66}">
      <dgm:prSet/>
      <dgm:spPr/>
      <dgm:t>
        <a:bodyPr/>
        <a:lstStyle/>
        <a:p>
          <a:endParaRPr lang="ru-RU" sz="1500"/>
        </a:p>
      </dgm:t>
    </dgm:pt>
    <dgm:pt modelId="{9CAF414D-CE62-4F63-832F-74C132F214C3}">
      <dgm:prSet custT="1"/>
      <dgm:spPr/>
      <dgm:t>
        <a:bodyPr/>
        <a:lstStyle/>
        <a:p>
          <a:pPr rtl="0"/>
          <a:r>
            <a:rPr lang="ru-RU" sz="1500" dirty="0" smtClean="0"/>
            <a:t>высокопрочные композиционные материалы с </a:t>
          </a:r>
          <a:r>
            <a:rPr lang="ru-RU" sz="1500" dirty="0" smtClean="0">
              <a:hlinkClick xmlns:r="http://schemas.openxmlformats.org/officeDocument/2006/relationships" r:id="rId4"/>
            </a:rPr>
            <a:t>бериллиевой</a:t>
          </a:r>
          <a:r>
            <a:rPr lang="ru-RU" sz="1500" dirty="0" smtClean="0"/>
            <a:t> матрицей;</a:t>
          </a:r>
          <a:endParaRPr lang="ru-RU" sz="1500" dirty="0"/>
        </a:p>
      </dgm:t>
    </dgm:pt>
    <dgm:pt modelId="{6EF4D104-E6B1-406F-9FD5-3BAE1698CCEC}" type="parTrans" cxnId="{260BF970-F085-4799-8CE4-2E8FE9FAD02B}">
      <dgm:prSet/>
      <dgm:spPr/>
      <dgm:t>
        <a:bodyPr/>
        <a:lstStyle/>
        <a:p>
          <a:endParaRPr lang="ru-RU" sz="1500"/>
        </a:p>
      </dgm:t>
    </dgm:pt>
    <dgm:pt modelId="{374BB800-B8BA-4030-BD3F-E0A3B934A539}" type="sibTrans" cxnId="{260BF970-F085-4799-8CE4-2E8FE9FAD02B}">
      <dgm:prSet/>
      <dgm:spPr/>
      <dgm:t>
        <a:bodyPr/>
        <a:lstStyle/>
        <a:p>
          <a:endParaRPr lang="ru-RU" sz="1500"/>
        </a:p>
      </dgm:t>
    </dgm:pt>
    <dgm:pt modelId="{93240379-C720-406A-9B68-504DC090F433}">
      <dgm:prSet custT="1"/>
      <dgm:spPr/>
      <dgm:t>
        <a:bodyPr/>
        <a:lstStyle/>
        <a:p>
          <a:pPr rtl="0"/>
          <a:r>
            <a:rPr lang="ru-RU" sz="1500" dirty="0" smtClean="0"/>
            <a:t>композиционные материалы, упрочненные волокнами металлов и нитевидными кристаллами;</a:t>
          </a:r>
          <a:endParaRPr lang="ru-RU" sz="1500" dirty="0"/>
        </a:p>
      </dgm:t>
    </dgm:pt>
    <dgm:pt modelId="{4D94E427-6EFE-4858-A5D2-D6B7BD7D683F}" type="parTrans" cxnId="{FD40E117-FDE2-449D-8FB1-153983E1A4F3}">
      <dgm:prSet/>
      <dgm:spPr/>
      <dgm:t>
        <a:bodyPr/>
        <a:lstStyle/>
        <a:p>
          <a:endParaRPr lang="ru-RU" sz="1500"/>
        </a:p>
      </dgm:t>
    </dgm:pt>
    <dgm:pt modelId="{437F4F13-A27B-43FA-908B-404F1F3C74BF}" type="sibTrans" cxnId="{FD40E117-FDE2-449D-8FB1-153983E1A4F3}">
      <dgm:prSet/>
      <dgm:spPr/>
      <dgm:t>
        <a:bodyPr/>
        <a:lstStyle/>
        <a:p>
          <a:endParaRPr lang="ru-RU" sz="1500"/>
        </a:p>
      </dgm:t>
    </dgm:pt>
    <dgm:pt modelId="{96FD066B-1913-45C7-8123-374D2ED75F10}">
      <dgm:prSet custT="1"/>
      <dgm:spPr/>
      <dgm:t>
        <a:bodyPr/>
        <a:lstStyle/>
        <a:p>
          <a:pPr rtl="0"/>
          <a:r>
            <a:rPr lang="ru-RU" sz="1500" dirty="0" smtClean="0">
              <a:hlinkClick xmlns:r="http://schemas.openxmlformats.org/officeDocument/2006/relationships" r:id="rId5"/>
            </a:rPr>
            <a:t>взрывчатые вещества</a:t>
          </a:r>
          <a:r>
            <a:rPr lang="ru-RU" sz="1500" dirty="0" smtClean="0"/>
            <a:t> активного бронирования;</a:t>
          </a:r>
          <a:endParaRPr lang="ru-RU" sz="1500" dirty="0"/>
        </a:p>
      </dgm:t>
    </dgm:pt>
    <dgm:pt modelId="{8E87B7CB-8EB9-4A46-8841-A01BE149357C}" type="parTrans" cxnId="{D6697218-9495-47F5-8DBB-F5B831F97250}">
      <dgm:prSet/>
      <dgm:spPr/>
      <dgm:t>
        <a:bodyPr/>
        <a:lstStyle/>
        <a:p>
          <a:endParaRPr lang="ru-RU" sz="1500"/>
        </a:p>
      </dgm:t>
    </dgm:pt>
    <dgm:pt modelId="{2CD32CE3-EE2D-4929-A756-735D88E8CBA1}" type="sibTrans" cxnId="{D6697218-9495-47F5-8DBB-F5B831F97250}">
      <dgm:prSet/>
      <dgm:spPr/>
      <dgm:t>
        <a:bodyPr/>
        <a:lstStyle/>
        <a:p>
          <a:endParaRPr lang="ru-RU" sz="1500"/>
        </a:p>
      </dgm:t>
    </dgm:pt>
    <dgm:pt modelId="{DDA5F137-CC19-4C53-B7D6-7730F97CAE0B}">
      <dgm:prSet custT="1"/>
      <dgm:spPr/>
      <dgm:t>
        <a:bodyPr/>
        <a:lstStyle/>
        <a:p>
          <a:pPr rtl="0"/>
          <a:r>
            <a:rPr lang="ru-RU" sz="1500" dirty="0" smtClean="0"/>
            <a:t>пластики, наполненные ориентированными волокнами </a:t>
          </a:r>
          <a:r>
            <a:rPr lang="ru-RU" sz="1500" dirty="0" smtClean="0">
              <a:hlinkClick xmlns:r="http://schemas.openxmlformats.org/officeDocument/2006/relationships" r:id="rId6"/>
            </a:rPr>
            <a:t>углерода</a:t>
          </a:r>
          <a:r>
            <a:rPr lang="ru-RU" sz="1500" dirty="0" smtClean="0"/>
            <a:t>, оксида алюминия, волокнами </a:t>
          </a:r>
          <a:r>
            <a:rPr lang="ru-RU" sz="1500" dirty="0" smtClean="0">
              <a:hlinkClick xmlns:r="http://schemas.openxmlformats.org/officeDocument/2006/relationships" r:id="rId7"/>
            </a:rPr>
            <a:t>бора</a:t>
          </a:r>
          <a:r>
            <a:rPr lang="ru-RU" sz="1500" dirty="0" smtClean="0"/>
            <a:t> и др.;</a:t>
          </a:r>
          <a:endParaRPr lang="ru-RU" sz="1500" dirty="0"/>
        </a:p>
      </dgm:t>
    </dgm:pt>
    <dgm:pt modelId="{21A6D724-0410-44BC-BE31-1160677B8CFE}" type="parTrans" cxnId="{E43BD6FC-80DA-4B30-9A91-E31522B40374}">
      <dgm:prSet/>
      <dgm:spPr/>
      <dgm:t>
        <a:bodyPr/>
        <a:lstStyle/>
        <a:p>
          <a:endParaRPr lang="ru-RU" sz="1500"/>
        </a:p>
      </dgm:t>
    </dgm:pt>
    <dgm:pt modelId="{EEDB0C86-3DFC-4903-9737-46FF137452D7}" type="sibTrans" cxnId="{E43BD6FC-80DA-4B30-9A91-E31522B40374}">
      <dgm:prSet/>
      <dgm:spPr/>
      <dgm:t>
        <a:bodyPr/>
        <a:lstStyle/>
        <a:p>
          <a:endParaRPr lang="ru-RU" sz="1500"/>
        </a:p>
      </dgm:t>
    </dgm:pt>
    <dgm:pt modelId="{B7ADBD94-C2C3-488A-95B3-363BFC9F906F}">
      <dgm:prSet custT="1"/>
      <dgm:spPr/>
      <dgm:t>
        <a:bodyPr/>
        <a:lstStyle/>
        <a:p>
          <a:pPr rtl="0"/>
          <a:r>
            <a:rPr lang="ru-RU" sz="1500" dirty="0" smtClean="0"/>
            <a:t>пластики, упрочнённые высокопрочными волокнами и с распределёнными полостями, наполненными водой или вязкими жидкостями («жидкая броня»);</a:t>
          </a:r>
          <a:endParaRPr lang="ru-RU" sz="1500" dirty="0"/>
        </a:p>
      </dgm:t>
    </dgm:pt>
    <dgm:pt modelId="{1FBF12C5-53F0-4FF5-8D9A-D78C6CE48D58}" type="parTrans" cxnId="{A75A9E40-7F1C-4A85-984C-B456EF66BFDB}">
      <dgm:prSet/>
      <dgm:spPr/>
      <dgm:t>
        <a:bodyPr/>
        <a:lstStyle/>
        <a:p>
          <a:endParaRPr lang="ru-RU" sz="1500"/>
        </a:p>
      </dgm:t>
    </dgm:pt>
    <dgm:pt modelId="{F6B1F7F6-CD00-4ED0-B343-DF56F7AB0FC0}" type="sibTrans" cxnId="{A75A9E40-7F1C-4A85-984C-B456EF66BFDB}">
      <dgm:prSet/>
      <dgm:spPr/>
      <dgm:t>
        <a:bodyPr/>
        <a:lstStyle/>
        <a:p>
          <a:endParaRPr lang="ru-RU" sz="1500"/>
        </a:p>
      </dgm:t>
    </dgm:pt>
    <dgm:pt modelId="{D9F58849-51EB-4A47-8773-B11FD418F448}">
      <dgm:prSet custT="1"/>
      <dgm:spPr/>
      <dgm:t>
        <a:bodyPr/>
        <a:lstStyle/>
        <a:p>
          <a:pPr rtl="0"/>
          <a:r>
            <a:rPr lang="ru-RU" sz="1500" dirty="0" smtClean="0"/>
            <a:t>высокопрочные стройматериалы (</a:t>
          </a:r>
          <a:r>
            <a:rPr lang="ru-RU" sz="1500" dirty="0" err="1" smtClean="0"/>
            <a:t>супербетон</a:t>
          </a:r>
          <a:r>
            <a:rPr lang="ru-RU" sz="1500" dirty="0" smtClean="0"/>
            <a:t>, водонаполненный бетон, специальные пены для гашения взрывных волн и др.). </a:t>
          </a:r>
          <a:endParaRPr lang="ru-RU" sz="1500" dirty="0"/>
        </a:p>
      </dgm:t>
    </dgm:pt>
    <dgm:pt modelId="{7452ADFE-228B-488D-9025-0C3DFF1C8FEE}" type="parTrans" cxnId="{9C39B86B-FA58-4BEB-9120-E113234C276A}">
      <dgm:prSet/>
      <dgm:spPr/>
      <dgm:t>
        <a:bodyPr/>
        <a:lstStyle/>
        <a:p>
          <a:endParaRPr lang="ru-RU" sz="1500"/>
        </a:p>
      </dgm:t>
    </dgm:pt>
    <dgm:pt modelId="{27203D03-9E71-459B-8029-11BC0DAA5814}" type="sibTrans" cxnId="{9C39B86B-FA58-4BEB-9120-E113234C276A}">
      <dgm:prSet/>
      <dgm:spPr/>
      <dgm:t>
        <a:bodyPr/>
        <a:lstStyle/>
        <a:p>
          <a:endParaRPr lang="ru-RU" sz="1500"/>
        </a:p>
      </dgm:t>
    </dgm:pt>
    <dgm:pt modelId="{7BEEA999-E775-488A-A19D-05EF674960B3}" type="pres">
      <dgm:prSet presAssocID="{A63DF13F-0844-4A24-AA1F-BDC7AC1D220E}" presName="linear" presStyleCnt="0">
        <dgm:presLayoutVars>
          <dgm:animLvl val="lvl"/>
          <dgm:resizeHandles val="exact"/>
        </dgm:presLayoutVars>
      </dgm:prSet>
      <dgm:spPr/>
    </dgm:pt>
    <dgm:pt modelId="{DA6A0B4D-4013-4017-A999-D4261C1E154E}" type="pres">
      <dgm:prSet presAssocID="{6BC0952F-693C-42DD-B017-4C3DDAB53995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0471A05-4BF2-4742-AF4B-BF0E531685E6}" type="pres">
      <dgm:prSet presAssocID="{9AA2F9D4-2EAF-42AD-B0C4-068D700C91ED}" presName="spacer" presStyleCnt="0"/>
      <dgm:spPr/>
    </dgm:pt>
    <dgm:pt modelId="{71AEC208-41F4-4615-8587-78D383ABD78F}" type="pres">
      <dgm:prSet presAssocID="{A162B252-6D9A-4771-8CDA-C2F01242A91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89DD001-2C79-4E31-B37E-3A311CE066E0}" type="pres">
      <dgm:prSet presAssocID="{0341D654-B545-4A68-A8BF-1CC1093846BF}" presName="spacer" presStyleCnt="0"/>
      <dgm:spPr/>
    </dgm:pt>
    <dgm:pt modelId="{67145A43-B5BD-453F-8DED-C9F790989846}" type="pres">
      <dgm:prSet presAssocID="{166CB71D-FE8C-49C5-ABFE-223666DF5A1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493ECC6-68AB-4963-96DF-994253134ED8}" type="pres">
      <dgm:prSet presAssocID="{7D2DB527-A67B-443C-BCCE-224F185AEBE8}" presName="spacer" presStyleCnt="0"/>
      <dgm:spPr/>
    </dgm:pt>
    <dgm:pt modelId="{C1226AC5-9E7F-49BB-813A-C6CE62037334}" type="pres">
      <dgm:prSet presAssocID="{9CAF414D-CE62-4F63-832F-74C132F214C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DE0CCD8-B8A0-44ED-AC7C-0649E9FC18E5}" type="pres">
      <dgm:prSet presAssocID="{374BB800-B8BA-4030-BD3F-E0A3B934A539}" presName="spacer" presStyleCnt="0"/>
      <dgm:spPr/>
    </dgm:pt>
    <dgm:pt modelId="{E2729A9E-5550-4C43-BFC4-5DDF8BDBFB11}" type="pres">
      <dgm:prSet presAssocID="{93240379-C720-406A-9B68-504DC090F43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223B8E28-CD6F-4B73-9B03-298C85899332}" type="pres">
      <dgm:prSet presAssocID="{437F4F13-A27B-43FA-908B-404F1F3C74BF}" presName="spacer" presStyleCnt="0"/>
      <dgm:spPr/>
    </dgm:pt>
    <dgm:pt modelId="{188D0957-15BF-4029-AF58-E9ED0E11F9C1}" type="pres">
      <dgm:prSet presAssocID="{96FD066B-1913-45C7-8123-374D2ED75F1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5B0213A-D84E-4186-8D9E-C7F58502825E}" type="pres">
      <dgm:prSet presAssocID="{2CD32CE3-EE2D-4929-A756-735D88E8CBA1}" presName="spacer" presStyleCnt="0"/>
      <dgm:spPr/>
    </dgm:pt>
    <dgm:pt modelId="{CF7B5006-6D52-4771-9E48-A231366BD841}" type="pres">
      <dgm:prSet presAssocID="{DDA5F137-CC19-4C53-B7D6-7730F97CAE0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105C972-2079-4146-8518-039EE3067A18}" type="pres">
      <dgm:prSet presAssocID="{EEDB0C86-3DFC-4903-9737-46FF137452D7}" presName="spacer" presStyleCnt="0"/>
      <dgm:spPr/>
    </dgm:pt>
    <dgm:pt modelId="{E6E5A4A8-460F-43ED-8B81-F6F277FE1827}" type="pres">
      <dgm:prSet presAssocID="{B7ADBD94-C2C3-488A-95B3-363BFC9F906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F744F278-4D80-4995-AA0B-F9C3845DB265}" type="pres">
      <dgm:prSet presAssocID="{F6B1F7F6-CD00-4ED0-B343-DF56F7AB0FC0}" presName="spacer" presStyleCnt="0"/>
      <dgm:spPr/>
    </dgm:pt>
    <dgm:pt modelId="{2A6FD68E-A59D-4810-8642-DA7EE9BD9107}" type="pres">
      <dgm:prSet presAssocID="{D9F58849-51EB-4A47-8773-B11FD418F44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6697218-9495-47F5-8DBB-F5B831F97250}" srcId="{A63DF13F-0844-4A24-AA1F-BDC7AC1D220E}" destId="{96FD066B-1913-45C7-8123-374D2ED75F10}" srcOrd="5" destOrd="0" parTransId="{8E87B7CB-8EB9-4A46-8841-A01BE149357C}" sibTransId="{2CD32CE3-EE2D-4929-A756-735D88E8CBA1}"/>
    <dgm:cxn modelId="{E0DAABD4-A1D8-401D-BB0E-11A0CCA5FA0D}" type="presOf" srcId="{A63DF13F-0844-4A24-AA1F-BDC7AC1D220E}" destId="{7BEEA999-E775-488A-A19D-05EF674960B3}" srcOrd="0" destOrd="0" presId="urn:microsoft.com/office/officeart/2005/8/layout/vList2"/>
    <dgm:cxn modelId="{C5725C97-C32E-4280-AFBC-F768C1418E94}" type="presOf" srcId="{A162B252-6D9A-4771-8CDA-C2F01242A91C}" destId="{71AEC208-41F4-4615-8587-78D383ABD78F}" srcOrd="0" destOrd="0" presId="urn:microsoft.com/office/officeart/2005/8/layout/vList2"/>
    <dgm:cxn modelId="{260BF970-F085-4799-8CE4-2E8FE9FAD02B}" srcId="{A63DF13F-0844-4A24-AA1F-BDC7AC1D220E}" destId="{9CAF414D-CE62-4F63-832F-74C132F214C3}" srcOrd="3" destOrd="0" parTransId="{6EF4D104-E6B1-406F-9FD5-3BAE1698CCEC}" sibTransId="{374BB800-B8BA-4030-BD3F-E0A3B934A539}"/>
    <dgm:cxn modelId="{E43BD6FC-80DA-4B30-9A91-E31522B40374}" srcId="{A63DF13F-0844-4A24-AA1F-BDC7AC1D220E}" destId="{DDA5F137-CC19-4C53-B7D6-7730F97CAE0B}" srcOrd="6" destOrd="0" parTransId="{21A6D724-0410-44BC-BE31-1160677B8CFE}" sibTransId="{EEDB0C86-3DFC-4903-9737-46FF137452D7}"/>
    <dgm:cxn modelId="{FDE8974B-B490-48D0-9340-DEA3F50DCF6E}" type="presOf" srcId="{166CB71D-FE8C-49C5-ABFE-223666DF5A13}" destId="{67145A43-B5BD-453F-8DED-C9F790989846}" srcOrd="0" destOrd="0" presId="urn:microsoft.com/office/officeart/2005/8/layout/vList2"/>
    <dgm:cxn modelId="{FD40E117-FDE2-449D-8FB1-153983E1A4F3}" srcId="{A63DF13F-0844-4A24-AA1F-BDC7AC1D220E}" destId="{93240379-C720-406A-9B68-504DC090F433}" srcOrd="4" destOrd="0" parTransId="{4D94E427-6EFE-4858-A5D2-D6B7BD7D683F}" sibTransId="{437F4F13-A27B-43FA-908B-404F1F3C74BF}"/>
    <dgm:cxn modelId="{8C17AC42-B628-4C8F-A718-A27B2FD686FA}" type="presOf" srcId="{B7ADBD94-C2C3-488A-95B3-363BFC9F906F}" destId="{E6E5A4A8-460F-43ED-8B81-F6F277FE1827}" srcOrd="0" destOrd="0" presId="urn:microsoft.com/office/officeart/2005/8/layout/vList2"/>
    <dgm:cxn modelId="{518B9657-168F-4714-B7C8-866AF2ADF0CB}" type="presOf" srcId="{93240379-C720-406A-9B68-504DC090F433}" destId="{E2729A9E-5550-4C43-BFC4-5DDF8BDBFB11}" srcOrd="0" destOrd="0" presId="urn:microsoft.com/office/officeart/2005/8/layout/vList2"/>
    <dgm:cxn modelId="{5CF8253F-8380-4858-9256-C5768F03B97B}" type="presOf" srcId="{96FD066B-1913-45C7-8123-374D2ED75F10}" destId="{188D0957-15BF-4029-AF58-E9ED0E11F9C1}" srcOrd="0" destOrd="0" presId="urn:microsoft.com/office/officeart/2005/8/layout/vList2"/>
    <dgm:cxn modelId="{9C39B86B-FA58-4BEB-9120-E113234C276A}" srcId="{A63DF13F-0844-4A24-AA1F-BDC7AC1D220E}" destId="{D9F58849-51EB-4A47-8773-B11FD418F448}" srcOrd="8" destOrd="0" parTransId="{7452ADFE-228B-488D-9025-0C3DFF1C8FEE}" sibTransId="{27203D03-9E71-459B-8029-11BC0DAA5814}"/>
    <dgm:cxn modelId="{EDF5AEF2-67EE-4FF0-A8E0-4368D8D4A93E}" srcId="{A63DF13F-0844-4A24-AA1F-BDC7AC1D220E}" destId="{A162B252-6D9A-4771-8CDA-C2F01242A91C}" srcOrd="1" destOrd="0" parTransId="{A2F4EB04-3A57-4806-A335-8AE26D5C9069}" sibTransId="{0341D654-B545-4A68-A8BF-1CC1093846BF}"/>
    <dgm:cxn modelId="{228D283D-2C78-4204-9683-2EA3E16D5591}" srcId="{A63DF13F-0844-4A24-AA1F-BDC7AC1D220E}" destId="{6BC0952F-693C-42DD-B017-4C3DDAB53995}" srcOrd="0" destOrd="0" parTransId="{BA57EC6D-C47A-4981-B53E-E97FBB132F39}" sibTransId="{9AA2F9D4-2EAF-42AD-B0C4-068D700C91ED}"/>
    <dgm:cxn modelId="{7EB30750-C516-4BB7-A2BB-4137A258678F}" type="presOf" srcId="{DDA5F137-CC19-4C53-B7D6-7730F97CAE0B}" destId="{CF7B5006-6D52-4771-9E48-A231366BD841}" srcOrd="0" destOrd="0" presId="urn:microsoft.com/office/officeart/2005/8/layout/vList2"/>
    <dgm:cxn modelId="{8AB543C4-8ECC-4B41-8BA3-9103668D550A}" type="presOf" srcId="{D9F58849-51EB-4A47-8773-B11FD418F448}" destId="{2A6FD68E-A59D-4810-8642-DA7EE9BD9107}" srcOrd="0" destOrd="0" presId="urn:microsoft.com/office/officeart/2005/8/layout/vList2"/>
    <dgm:cxn modelId="{ACEFB496-DE8C-4CB3-A3AD-B8E2582011B3}" type="presOf" srcId="{6BC0952F-693C-42DD-B017-4C3DDAB53995}" destId="{DA6A0B4D-4013-4017-A999-D4261C1E154E}" srcOrd="0" destOrd="0" presId="urn:microsoft.com/office/officeart/2005/8/layout/vList2"/>
    <dgm:cxn modelId="{07408777-A803-4852-BF57-0B711FD3CB66}" srcId="{A63DF13F-0844-4A24-AA1F-BDC7AC1D220E}" destId="{166CB71D-FE8C-49C5-ABFE-223666DF5A13}" srcOrd="2" destOrd="0" parTransId="{F9C346B4-3724-4B73-A3CB-1061616071D7}" sibTransId="{7D2DB527-A67B-443C-BCCE-224F185AEBE8}"/>
    <dgm:cxn modelId="{A75A9E40-7F1C-4A85-984C-B456EF66BFDB}" srcId="{A63DF13F-0844-4A24-AA1F-BDC7AC1D220E}" destId="{B7ADBD94-C2C3-488A-95B3-363BFC9F906F}" srcOrd="7" destOrd="0" parTransId="{1FBF12C5-53F0-4FF5-8D9A-D78C6CE48D58}" sibTransId="{F6B1F7F6-CD00-4ED0-B343-DF56F7AB0FC0}"/>
    <dgm:cxn modelId="{DEDF7A40-3EA9-42B4-9640-A6AAA1729B0B}" type="presOf" srcId="{9CAF414D-CE62-4F63-832F-74C132F214C3}" destId="{C1226AC5-9E7F-49BB-813A-C6CE62037334}" srcOrd="0" destOrd="0" presId="urn:microsoft.com/office/officeart/2005/8/layout/vList2"/>
    <dgm:cxn modelId="{D8812628-BCFF-4E86-8211-51B6F593B2FA}" type="presParOf" srcId="{7BEEA999-E775-488A-A19D-05EF674960B3}" destId="{DA6A0B4D-4013-4017-A999-D4261C1E154E}" srcOrd="0" destOrd="0" presId="urn:microsoft.com/office/officeart/2005/8/layout/vList2"/>
    <dgm:cxn modelId="{0548D928-7269-4ADE-B887-678E43CF44E4}" type="presParOf" srcId="{7BEEA999-E775-488A-A19D-05EF674960B3}" destId="{A0471A05-4BF2-4742-AF4B-BF0E531685E6}" srcOrd="1" destOrd="0" presId="urn:microsoft.com/office/officeart/2005/8/layout/vList2"/>
    <dgm:cxn modelId="{34E9643D-2784-49BD-A20E-BEBB3C132DF9}" type="presParOf" srcId="{7BEEA999-E775-488A-A19D-05EF674960B3}" destId="{71AEC208-41F4-4615-8587-78D383ABD78F}" srcOrd="2" destOrd="0" presId="urn:microsoft.com/office/officeart/2005/8/layout/vList2"/>
    <dgm:cxn modelId="{C57E8A07-60CB-44B2-97CA-C590DD224D6C}" type="presParOf" srcId="{7BEEA999-E775-488A-A19D-05EF674960B3}" destId="{C89DD001-2C79-4E31-B37E-3A311CE066E0}" srcOrd="3" destOrd="0" presId="urn:microsoft.com/office/officeart/2005/8/layout/vList2"/>
    <dgm:cxn modelId="{789701B9-1B29-4231-9AF2-CFBDD773ACEE}" type="presParOf" srcId="{7BEEA999-E775-488A-A19D-05EF674960B3}" destId="{67145A43-B5BD-453F-8DED-C9F790989846}" srcOrd="4" destOrd="0" presId="urn:microsoft.com/office/officeart/2005/8/layout/vList2"/>
    <dgm:cxn modelId="{81306E7D-5152-4819-8D73-AD310C1AE6A6}" type="presParOf" srcId="{7BEEA999-E775-488A-A19D-05EF674960B3}" destId="{7493ECC6-68AB-4963-96DF-994253134ED8}" srcOrd="5" destOrd="0" presId="urn:microsoft.com/office/officeart/2005/8/layout/vList2"/>
    <dgm:cxn modelId="{C9431ACE-E6DC-48D9-A003-2CAC84694E66}" type="presParOf" srcId="{7BEEA999-E775-488A-A19D-05EF674960B3}" destId="{C1226AC5-9E7F-49BB-813A-C6CE62037334}" srcOrd="6" destOrd="0" presId="urn:microsoft.com/office/officeart/2005/8/layout/vList2"/>
    <dgm:cxn modelId="{DADB7E25-3E5D-4965-93BA-C5020F8887ED}" type="presParOf" srcId="{7BEEA999-E775-488A-A19D-05EF674960B3}" destId="{4DE0CCD8-B8A0-44ED-AC7C-0649E9FC18E5}" srcOrd="7" destOrd="0" presId="urn:microsoft.com/office/officeart/2005/8/layout/vList2"/>
    <dgm:cxn modelId="{4AB9DF7E-0D01-4A68-95AD-624EA9F20140}" type="presParOf" srcId="{7BEEA999-E775-488A-A19D-05EF674960B3}" destId="{E2729A9E-5550-4C43-BFC4-5DDF8BDBFB11}" srcOrd="8" destOrd="0" presId="urn:microsoft.com/office/officeart/2005/8/layout/vList2"/>
    <dgm:cxn modelId="{D88A3E3B-0EB9-469F-ABB2-5AAC9AEA6D11}" type="presParOf" srcId="{7BEEA999-E775-488A-A19D-05EF674960B3}" destId="{223B8E28-CD6F-4B73-9B03-298C85899332}" srcOrd="9" destOrd="0" presId="urn:microsoft.com/office/officeart/2005/8/layout/vList2"/>
    <dgm:cxn modelId="{6F5BE86C-FE64-4AB7-923C-8B9FD7EF9A02}" type="presParOf" srcId="{7BEEA999-E775-488A-A19D-05EF674960B3}" destId="{188D0957-15BF-4029-AF58-E9ED0E11F9C1}" srcOrd="10" destOrd="0" presId="urn:microsoft.com/office/officeart/2005/8/layout/vList2"/>
    <dgm:cxn modelId="{3489B57F-E9A3-4B98-BF88-D2B453C044DE}" type="presParOf" srcId="{7BEEA999-E775-488A-A19D-05EF674960B3}" destId="{85B0213A-D84E-4186-8D9E-C7F58502825E}" srcOrd="11" destOrd="0" presId="urn:microsoft.com/office/officeart/2005/8/layout/vList2"/>
    <dgm:cxn modelId="{E02D3F82-6A2D-44DE-8C93-9471BCEAF941}" type="presParOf" srcId="{7BEEA999-E775-488A-A19D-05EF674960B3}" destId="{CF7B5006-6D52-4771-9E48-A231366BD841}" srcOrd="12" destOrd="0" presId="urn:microsoft.com/office/officeart/2005/8/layout/vList2"/>
    <dgm:cxn modelId="{14CC5533-7A3E-47AB-AF7B-2541F8952EAC}" type="presParOf" srcId="{7BEEA999-E775-488A-A19D-05EF674960B3}" destId="{9105C972-2079-4146-8518-039EE3067A18}" srcOrd="13" destOrd="0" presId="urn:microsoft.com/office/officeart/2005/8/layout/vList2"/>
    <dgm:cxn modelId="{4F336179-EEC7-4B2B-BE81-1F0C006C8D1E}" type="presParOf" srcId="{7BEEA999-E775-488A-A19D-05EF674960B3}" destId="{E6E5A4A8-460F-43ED-8B81-F6F277FE1827}" srcOrd="14" destOrd="0" presId="urn:microsoft.com/office/officeart/2005/8/layout/vList2"/>
    <dgm:cxn modelId="{341912DB-C7DD-4C07-B01E-E2AD308DF66A}" type="presParOf" srcId="{7BEEA999-E775-488A-A19D-05EF674960B3}" destId="{F744F278-4D80-4995-AA0B-F9C3845DB265}" srcOrd="15" destOrd="0" presId="urn:microsoft.com/office/officeart/2005/8/layout/vList2"/>
    <dgm:cxn modelId="{8152D2ED-2C70-40D6-8AB8-D0CDA5627D54}" type="presParOf" srcId="{7BEEA999-E775-488A-A19D-05EF674960B3}" destId="{2A6FD68E-A59D-4810-8642-DA7EE9BD9107}" srcOrd="16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ED4359-2D5C-4D38-A471-50CF1B91AEF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22D205-99D7-424C-BA57-3CC4F9A0A2DB}">
      <dgm:prSet/>
      <dgm:spPr/>
      <dgm:t>
        <a:bodyPr/>
        <a:lstStyle/>
        <a:p>
          <a:pPr rtl="0"/>
          <a:r>
            <a:rPr lang="ru-RU" b="1" cap="none" spc="5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Потребление металлов в военном деле</a:t>
          </a:r>
          <a:endParaRPr lang="ru-RU" b="1" cap="none" spc="50" baseline="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D3B66FE-526F-4462-9CCF-B45890AE29EC}" type="parTrans" cxnId="{C7F3A882-5E8D-4F5E-9E73-74B220505A27}">
      <dgm:prSet/>
      <dgm:spPr/>
      <dgm:t>
        <a:bodyPr/>
        <a:lstStyle/>
        <a:p>
          <a:endParaRPr lang="ru-RU"/>
        </a:p>
      </dgm:t>
    </dgm:pt>
    <dgm:pt modelId="{280719FE-62C4-4270-B6C4-726CF9582B4B}" type="sibTrans" cxnId="{C7F3A882-5E8D-4F5E-9E73-74B220505A27}">
      <dgm:prSet/>
      <dgm:spPr/>
      <dgm:t>
        <a:bodyPr/>
        <a:lstStyle/>
        <a:p>
          <a:endParaRPr lang="ru-RU"/>
        </a:p>
      </dgm:t>
    </dgm:pt>
    <dgm:pt modelId="{4DBBF778-DB5C-4269-8755-8F040B20B122}" type="pres">
      <dgm:prSet presAssocID="{98ED4359-2D5C-4D38-A471-50CF1B91AEF0}" presName="linear" presStyleCnt="0">
        <dgm:presLayoutVars>
          <dgm:dir/>
          <dgm:resizeHandles val="exact"/>
        </dgm:presLayoutVars>
      </dgm:prSet>
      <dgm:spPr/>
    </dgm:pt>
    <dgm:pt modelId="{6235C701-A4A2-4ACA-9B1D-EC2C174A3F41}" type="pres">
      <dgm:prSet presAssocID="{0622D205-99D7-424C-BA57-3CC4F9A0A2DB}" presName="comp" presStyleCnt="0"/>
      <dgm:spPr/>
    </dgm:pt>
    <dgm:pt modelId="{2D5A5A44-140F-4C32-A5F4-E3D0B4DDFF2A}" type="pres">
      <dgm:prSet presAssocID="{0622D205-99D7-424C-BA57-3CC4F9A0A2DB}" presName="box" presStyleLbl="node1" presStyleIdx="0" presStyleCnt="1"/>
      <dgm:spPr/>
    </dgm:pt>
    <dgm:pt modelId="{468871E6-9473-4712-AD60-556DF421C2F0}" type="pres">
      <dgm:prSet presAssocID="{0622D205-99D7-424C-BA57-3CC4F9A0A2D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BEE1E1-B5C0-42D7-99A6-14FBD2B1F159}" type="pres">
      <dgm:prSet presAssocID="{0622D205-99D7-424C-BA57-3CC4F9A0A2DB}" presName="text" presStyleLbl="node1" presStyleIdx="0" presStyleCnt="1">
        <dgm:presLayoutVars>
          <dgm:bulletEnabled val="1"/>
        </dgm:presLayoutVars>
      </dgm:prSet>
      <dgm:spPr/>
    </dgm:pt>
  </dgm:ptLst>
  <dgm:cxnLst>
    <dgm:cxn modelId="{DB680455-8E08-4757-96AD-643476159306}" type="presOf" srcId="{0622D205-99D7-424C-BA57-3CC4F9A0A2DB}" destId="{63BEE1E1-B5C0-42D7-99A6-14FBD2B1F159}" srcOrd="1" destOrd="0" presId="urn:microsoft.com/office/officeart/2005/8/layout/vList4"/>
    <dgm:cxn modelId="{AEEF1288-04F9-48DE-BF11-96C3521A04F5}" type="presOf" srcId="{98ED4359-2D5C-4D38-A471-50CF1B91AEF0}" destId="{4DBBF778-DB5C-4269-8755-8F040B20B122}" srcOrd="0" destOrd="0" presId="urn:microsoft.com/office/officeart/2005/8/layout/vList4"/>
    <dgm:cxn modelId="{C7F3A882-5E8D-4F5E-9E73-74B220505A27}" srcId="{98ED4359-2D5C-4D38-A471-50CF1B91AEF0}" destId="{0622D205-99D7-424C-BA57-3CC4F9A0A2DB}" srcOrd="0" destOrd="0" parTransId="{4D3B66FE-526F-4462-9CCF-B45890AE29EC}" sibTransId="{280719FE-62C4-4270-B6C4-726CF9582B4B}"/>
    <dgm:cxn modelId="{35176B7B-2896-4DF8-990E-22AD174A9C2A}" type="presOf" srcId="{0622D205-99D7-424C-BA57-3CC4F9A0A2DB}" destId="{2D5A5A44-140F-4C32-A5F4-E3D0B4DDFF2A}" srcOrd="0" destOrd="0" presId="urn:microsoft.com/office/officeart/2005/8/layout/vList4"/>
    <dgm:cxn modelId="{A9B85532-0683-4E21-9EC5-A2BC3F692F4F}" type="presParOf" srcId="{4DBBF778-DB5C-4269-8755-8F040B20B122}" destId="{6235C701-A4A2-4ACA-9B1D-EC2C174A3F41}" srcOrd="0" destOrd="0" presId="urn:microsoft.com/office/officeart/2005/8/layout/vList4"/>
    <dgm:cxn modelId="{4B3FDC47-2DDD-4AF3-B525-30ADD3D8C992}" type="presParOf" srcId="{6235C701-A4A2-4ACA-9B1D-EC2C174A3F41}" destId="{2D5A5A44-140F-4C32-A5F4-E3D0B4DDFF2A}" srcOrd="0" destOrd="0" presId="urn:microsoft.com/office/officeart/2005/8/layout/vList4"/>
    <dgm:cxn modelId="{B9C3F245-DA18-41CC-80A0-3843453EEF6C}" type="presParOf" srcId="{6235C701-A4A2-4ACA-9B1D-EC2C174A3F41}" destId="{468871E6-9473-4712-AD60-556DF421C2F0}" srcOrd="1" destOrd="0" presId="urn:microsoft.com/office/officeart/2005/8/layout/vList4"/>
    <dgm:cxn modelId="{E9444EC5-759D-4796-B5EB-F9C407BA552A}" type="presParOf" srcId="{6235C701-A4A2-4ACA-9B1D-EC2C174A3F41}" destId="{63BEE1E1-B5C0-42D7-99A6-14FBD2B1F159}" srcOrd="2" destOrd="0" presId="urn:microsoft.com/office/officeart/2005/8/layout/vList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EF9D15-5865-4B24-A5A8-97A4884D4C0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CF1AB-09DF-4F9F-9142-744F3FFE6D87}">
      <dgm:prSet custT="1"/>
      <dgm:spPr/>
      <dgm:t>
        <a:bodyPr/>
        <a:lstStyle/>
        <a:p>
          <a:pPr rtl="0"/>
          <a:endParaRPr lang="ru-RU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rtl="0"/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Олово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CD6178-3ED3-4B40-AE62-296A848450A7}" type="parTrans" cxnId="{B3FBBAF4-E77F-4E94-B626-9F6C91F3FCCF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3B3E8E-CF64-4B04-A2F4-31301075ED39}" type="sibTrans" cxnId="{B3FBBAF4-E77F-4E94-B626-9F6C91F3FCCF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E15925-18E7-46BE-A75D-11F5FEEE4365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Золото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D69A606-EC46-42E9-9362-83BE3CCED105}" type="parTrans" cxnId="{240A7E2B-5993-49CF-A20D-0D1556CD884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3AE086-DDE6-433D-852C-45E6E2D1446C}" type="sibTrans" cxnId="{240A7E2B-5993-49CF-A20D-0D1556CD884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C1BDE3F-2698-4A57-8C3E-8A9254D4D8A3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Алюминий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DBC74C-84E3-494E-BA6D-A319AF7A0278}" type="parTrans" cxnId="{35564491-547F-4B33-9FBA-BF927A415153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C22152-C3FA-4A1A-96B0-E8151D6F3606}" type="sibTrans" cxnId="{35564491-547F-4B33-9FBA-BF927A415153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2AFE7AA-794A-41C9-9E0A-36B6E537B831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Никель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87020B-33DC-4BB5-8671-036A339FF679}" type="parTrans" cxnId="{BFBD7755-F023-4E73-89B2-9A5FD0F7FBF7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6EC8BA-4DC7-43A7-956B-D8F36B9C3C61}" type="sibTrans" cxnId="{BFBD7755-F023-4E73-89B2-9A5FD0F7FBF7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06F0FC-AB2D-4EF2-A173-266E60C3984C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Железо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D02016-92A7-41DF-B88E-F195C196E136}" type="parTrans" cxnId="{7A5AD1CC-291F-4815-892F-26E057297A6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9DC702-3FFE-485E-B5DD-95A07084535A}" type="sibTrans" cxnId="{7A5AD1CC-291F-4815-892F-26E057297A6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1ABAC4-5FD3-4085-8016-DDAD3914D7FA}" type="pres">
      <dgm:prSet presAssocID="{29EF9D15-5865-4B24-A5A8-97A4884D4C0C}" presName="Name0" presStyleCnt="0">
        <dgm:presLayoutVars>
          <dgm:dir/>
          <dgm:animLvl val="lvl"/>
          <dgm:resizeHandles val="exact"/>
        </dgm:presLayoutVars>
      </dgm:prSet>
      <dgm:spPr/>
    </dgm:pt>
    <dgm:pt modelId="{89EFADFC-AC7F-4361-86E1-92DFA50451AA}" type="pres">
      <dgm:prSet presAssocID="{D12CF1AB-09DF-4F9F-9142-744F3FFE6D87}" presName="Name8" presStyleCnt="0"/>
      <dgm:spPr/>
    </dgm:pt>
    <dgm:pt modelId="{810C30E9-F344-4B84-B941-123C083D339A}" type="pres">
      <dgm:prSet presAssocID="{D12CF1AB-09DF-4F9F-9142-744F3FFE6D87}" presName="level" presStyleLbl="node1" presStyleIdx="0" presStyleCnt="5" custLinFactNeighborX="-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295ED-AED1-4073-99A4-533D373B747F}" type="pres">
      <dgm:prSet presAssocID="{D12CF1AB-09DF-4F9F-9142-744F3FFE6D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56886-67F7-4DDC-AE49-9AFBE5534214}" type="pres">
      <dgm:prSet presAssocID="{A1E15925-18E7-46BE-A75D-11F5FEEE4365}" presName="Name8" presStyleCnt="0"/>
      <dgm:spPr/>
    </dgm:pt>
    <dgm:pt modelId="{BF455C7C-651B-461B-AE2B-4E9625C24D0C}" type="pres">
      <dgm:prSet presAssocID="{A1E15925-18E7-46BE-A75D-11F5FEEE4365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88D4B5-B1C7-4BEA-8DE4-CEF03ED305C8}" type="pres">
      <dgm:prSet presAssocID="{A1E15925-18E7-46BE-A75D-11F5FEEE43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E507F0-095E-417B-873A-7A7680C38829}" type="pres">
      <dgm:prSet presAssocID="{6C1BDE3F-2698-4A57-8C3E-8A9254D4D8A3}" presName="Name8" presStyleCnt="0"/>
      <dgm:spPr/>
    </dgm:pt>
    <dgm:pt modelId="{8AF06430-6B3F-417E-84C6-42C693E42D01}" type="pres">
      <dgm:prSet presAssocID="{6C1BDE3F-2698-4A57-8C3E-8A9254D4D8A3}" presName="level" presStyleLbl="node1" presStyleIdx="2" presStyleCnt="5">
        <dgm:presLayoutVars>
          <dgm:chMax val="1"/>
          <dgm:bulletEnabled val="1"/>
        </dgm:presLayoutVars>
      </dgm:prSet>
      <dgm:spPr/>
    </dgm:pt>
    <dgm:pt modelId="{99C135AF-081C-4FEE-AEAA-3EB84E2045B9}" type="pres">
      <dgm:prSet presAssocID="{6C1BDE3F-2698-4A57-8C3E-8A9254D4D8A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B47EA8-8F22-48AC-B15F-B29EEB37FEF0}" type="pres">
      <dgm:prSet presAssocID="{C2AFE7AA-794A-41C9-9E0A-36B6E537B831}" presName="Name8" presStyleCnt="0"/>
      <dgm:spPr/>
    </dgm:pt>
    <dgm:pt modelId="{0ED45BDE-C3FB-46A0-BEE4-D9345C86AA0E}" type="pres">
      <dgm:prSet presAssocID="{C2AFE7AA-794A-41C9-9E0A-36B6E537B831}" presName="level" presStyleLbl="node1" presStyleIdx="3" presStyleCnt="5">
        <dgm:presLayoutVars>
          <dgm:chMax val="1"/>
          <dgm:bulletEnabled val="1"/>
        </dgm:presLayoutVars>
      </dgm:prSet>
      <dgm:spPr/>
    </dgm:pt>
    <dgm:pt modelId="{DE463C66-A63D-41B7-8DCA-CC872C7BEE07}" type="pres">
      <dgm:prSet presAssocID="{C2AFE7AA-794A-41C9-9E0A-36B6E537B8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E964EC-0B54-4D2C-B1CD-C8762666B783}" type="pres">
      <dgm:prSet presAssocID="{2C06F0FC-AB2D-4EF2-A173-266E60C3984C}" presName="Name8" presStyleCnt="0"/>
      <dgm:spPr/>
    </dgm:pt>
    <dgm:pt modelId="{76A0A49C-8C95-4931-B7D6-FE0E5A5CFFAA}" type="pres">
      <dgm:prSet presAssocID="{2C06F0FC-AB2D-4EF2-A173-266E60C3984C}" presName="level" presStyleLbl="node1" presStyleIdx="4" presStyleCnt="5">
        <dgm:presLayoutVars>
          <dgm:chMax val="1"/>
          <dgm:bulletEnabled val="1"/>
        </dgm:presLayoutVars>
      </dgm:prSet>
      <dgm:spPr/>
    </dgm:pt>
    <dgm:pt modelId="{A0B0420B-0264-4172-86D0-9CCA63CD66A5}" type="pres">
      <dgm:prSet presAssocID="{2C06F0FC-AB2D-4EF2-A173-266E60C3984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A5AD1CC-291F-4815-892F-26E057297A68}" srcId="{29EF9D15-5865-4B24-A5A8-97A4884D4C0C}" destId="{2C06F0FC-AB2D-4EF2-A173-266E60C3984C}" srcOrd="4" destOrd="0" parTransId="{92D02016-92A7-41DF-B88E-F195C196E136}" sibTransId="{8B9DC702-3FFE-485E-B5DD-95A07084535A}"/>
    <dgm:cxn modelId="{1D77EC56-2AF9-429E-99BF-BE9FDB36799D}" type="presOf" srcId="{A1E15925-18E7-46BE-A75D-11F5FEEE4365}" destId="{EF88D4B5-B1C7-4BEA-8DE4-CEF03ED305C8}" srcOrd="1" destOrd="0" presId="urn:microsoft.com/office/officeart/2005/8/layout/pyramid1"/>
    <dgm:cxn modelId="{240A7E2B-5993-49CF-A20D-0D1556CD884D}" srcId="{29EF9D15-5865-4B24-A5A8-97A4884D4C0C}" destId="{A1E15925-18E7-46BE-A75D-11F5FEEE4365}" srcOrd="1" destOrd="0" parTransId="{4D69A606-EC46-42E9-9362-83BE3CCED105}" sibTransId="{583AE086-DDE6-433D-852C-45E6E2D1446C}"/>
    <dgm:cxn modelId="{71D26B4E-F55E-4A75-9F36-8AE5DA4516B9}" type="presOf" srcId="{2C06F0FC-AB2D-4EF2-A173-266E60C3984C}" destId="{A0B0420B-0264-4172-86D0-9CCA63CD66A5}" srcOrd="1" destOrd="0" presId="urn:microsoft.com/office/officeart/2005/8/layout/pyramid1"/>
    <dgm:cxn modelId="{3571EACC-D38A-4BBF-9EBC-A3029C0719E2}" type="presOf" srcId="{2C06F0FC-AB2D-4EF2-A173-266E60C3984C}" destId="{76A0A49C-8C95-4931-B7D6-FE0E5A5CFFAA}" srcOrd="0" destOrd="0" presId="urn:microsoft.com/office/officeart/2005/8/layout/pyramid1"/>
    <dgm:cxn modelId="{F8CD2940-0348-4814-AF16-C1981C1A0986}" type="presOf" srcId="{C2AFE7AA-794A-41C9-9E0A-36B6E537B831}" destId="{0ED45BDE-C3FB-46A0-BEE4-D9345C86AA0E}" srcOrd="0" destOrd="0" presId="urn:microsoft.com/office/officeart/2005/8/layout/pyramid1"/>
    <dgm:cxn modelId="{B3FBBAF4-E77F-4E94-B626-9F6C91F3FCCF}" srcId="{29EF9D15-5865-4B24-A5A8-97A4884D4C0C}" destId="{D12CF1AB-09DF-4F9F-9142-744F3FFE6D87}" srcOrd="0" destOrd="0" parTransId="{8CCD6178-3ED3-4B40-AE62-296A848450A7}" sibTransId="{D13B3E8E-CF64-4B04-A2F4-31301075ED39}"/>
    <dgm:cxn modelId="{130EB35C-2709-4D4A-A4D6-7D098E52E473}" type="presOf" srcId="{C2AFE7AA-794A-41C9-9E0A-36B6E537B831}" destId="{DE463C66-A63D-41B7-8DCA-CC872C7BEE07}" srcOrd="1" destOrd="0" presId="urn:microsoft.com/office/officeart/2005/8/layout/pyramid1"/>
    <dgm:cxn modelId="{35564491-547F-4B33-9FBA-BF927A415153}" srcId="{29EF9D15-5865-4B24-A5A8-97A4884D4C0C}" destId="{6C1BDE3F-2698-4A57-8C3E-8A9254D4D8A3}" srcOrd="2" destOrd="0" parTransId="{1EDBC74C-84E3-494E-BA6D-A319AF7A0278}" sibTransId="{7BC22152-C3FA-4A1A-96B0-E8151D6F3606}"/>
    <dgm:cxn modelId="{BFBD7755-F023-4E73-89B2-9A5FD0F7FBF7}" srcId="{29EF9D15-5865-4B24-A5A8-97A4884D4C0C}" destId="{C2AFE7AA-794A-41C9-9E0A-36B6E537B831}" srcOrd="3" destOrd="0" parTransId="{0F87020B-33DC-4BB5-8671-036A339FF679}" sibTransId="{A06EC8BA-4DC7-43A7-956B-D8F36B9C3C61}"/>
    <dgm:cxn modelId="{7358732E-DA8D-4E72-8829-96331FABB502}" type="presOf" srcId="{6C1BDE3F-2698-4A57-8C3E-8A9254D4D8A3}" destId="{99C135AF-081C-4FEE-AEAA-3EB84E2045B9}" srcOrd="1" destOrd="0" presId="urn:microsoft.com/office/officeart/2005/8/layout/pyramid1"/>
    <dgm:cxn modelId="{20331D75-8935-4770-B884-DA050CC244F7}" type="presOf" srcId="{A1E15925-18E7-46BE-A75D-11F5FEEE4365}" destId="{BF455C7C-651B-461B-AE2B-4E9625C24D0C}" srcOrd="0" destOrd="0" presId="urn:microsoft.com/office/officeart/2005/8/layout/pyramid1"/>
    <dgm:cxn modelId="{C823B8BA-CE0C-40D1-8208-038D703DDF0D}" type="presOf" srcId="{29EF9D15-5865-4B24-A5A8-97A4884D4C0C}" destId="{BD1ABAC4-5FD3-4085-8016-DDAD3914D7FA}" srcOrd="0" destOrd="0" presId="urn:microsoft.com/office/officeart/2005/8/layout/pyramid1"/>
    <dgm:cxn modelId="{78EFDA29-EC3D-4A9C-8A22-FB0CD230F7AC}" type="presOf" srcId="{6C1BDE3F-2698-4A57-8C3E-8A9254D4D8A3}" destId="{8AF06430-6B3F-417E-84C6-42C693E42D01}" srcOrd="0" destOrd="0" presId="urn:microsoft.com/office/officeart/2005/8/layout/pyramid1"/>
    <dgm:cxn modelId="{ADA313D8-9FC9-47F3-B9CD-D70CBABA511D}" type="presOf" srcId="{D12CF1AB-09DF-4F9F-9142-744F3FFE6D87}" destId="{09A295ED-AED1-4073-99A4-533D373B747F}" srcOrd="1" destOrd="0" presId="urn:microsoft.com/office/officeart/2005/8/layout/pyramid1"/>
    <dgm:cxn modelId="{96FCB11A-E8D3-4B63-BC6E-458C08BA75D0}" type="presOf" srcId="{D12CF1AB-09DF-4F9F-9142-744F3FFE6D87}" destId="{810C30E9-F344-4B84-B941-123C083D339A}" srcOrd="0" destOrd="0" presId="urn:microsoft.com/office/officeart/2005/8/layout/pyramid1"/>
    <dgm:cxn modelId="{D767ACFA-03AD-4714-8A4D-28F68D6AA5BC}" type="presParOf" srcId="{BD1ABAC4-5FD3-4085-8016-DDAD3914D7FA}" destId="{89EFADFC-AC7F-4361-86E1-92DFA50451AA}" srcOrd="0" destOrd="0" presId="urn:microsoft.com/office/officeart/2005/8/layout/pyramid1"/>
    <dgm:cxn modelId="{86A26981-EF9E-494A-893C-AF7E74AE3DE6}" type="presParOf" srcId="{89EFADFC-AC7F-4361-86E1-92DFA50451AA}" destId="{810C30E9-F344-4B84-B941-123C083D339A}" srcOrd="0" destOrd="0" presId="urn:microsoft.com/office/officeart/2005/8/layout/pyramid1"/>
    <dgm:cxn modelId="{7E0D8347-EEA3-40FB-B589-59740C15ED25}" type="presParOf" srcId="{89EFADFC-AC7F-4361-86E1-92DFA50451AA}" destId="{09A295ED-AED1-4073-99A4-533D373B747F}" srcOrd="1" destOrd="0" presId="urn:microsoft.com/office/officeart/2005/8/layout/pyramid1"/>
    <dgm:cxn modelId="{D60E518D-FAE6-4F64-BCD6-1A68B477C783}" type="presParOf" srcId="{BD1ABAC4-5FD3-4085-8016-DDAD3914D7FA}" destId="{89C56886-67F7-4DDC-AE49-9AFBE5534214}" srcOrd="1" destOrd="0" presId="urn:microsoft.com/office/officeart/2005/8/layout/pyramid1"/>
    <dgm:cxn modelId="{0E638F32-80BE-46B5-A11F-E8FDF4CEDF15}" type="presParOf" srcId="{89C56886-67F7-4DDC-AE49-9AFBE5534214}" destId="{BF455C7C-651B-461B-AE2B-4E9625C24D0C}" srcOrd="0" destOrd="0" presId="urn:microsoft.com/office/officeart/2005/8/layout/pyramid1"/>
    <dgm:cxn modelId="{42A3C5E1-8048-4983-B09A-AC647EE79A49}" type="presParOf" srcId="{89C56886-67F7-4DDC-AE49-9AFBE5534214}" destId="{EF88D4B5-B1C7-4BEA-8DE4-CEF03ED305C8}" srcOrd="1" destOrd="0" presId="urn:microsoft.com/office/officeart/2005/8/layout/pyramid1"/>
    <dgm:cxn modelId="{E30675BC-DF12-42A6-8449-08195B73E758}" type="presParOf" srcId="{BD1ABAC4-5FD3-4085-8016-DDAD3914D7FA}" destId="{0AE507F0-095E-417B-873A-7A7680C38829}" srcOrd="2" destOrd="0" presId="urn:microsoft.com/office/officeart/2005/8/layout/pyramid1"/>
    <dgm:cxn modelId="{91BB4A28-5B3A-4D1E-AE6F-F1C0DBFBBB16}" type="presParOf" srcId="{0AE507F0-095E-417B-873A-7A7680C38829}" destId="{8AF06430-6B3F-417E-84C6-42C693E42D01}" srcOrd="0" destOrd="0" presId="urn:microsoft.com/office/officeart/2005/8/layout/pyramid1"/>
    <dgm:cxn modelId="{7061EB2D-2CA5-4199-B542-D0A633661AA6}" type="presParOf" srcId="{0AE507F0-095E-417B-873A-7A7680C38829}" destId="{99C135AF-081C-4FEE-AEAA-3EB84E2045B9}" srcOrd="1" destOrd="0" presId="urn:microsoft.com/office/officeart/2005/8/layout/pyramid1"/>
    <dgm:cxn modelId="{907FC94A-6552-431E-B33F-B882E372C5CB}" type="presParOf" srcId="{BD1ABAC4-5FD3-4085-8016-DDAD3914D7FA}" destId="{CFB47EA8-8F22-48AC-B15F-B29EEB37FEF0}" srcOrd="3" destOrd="0" presId="urn:microsoft.com/office/officeart/2005/8/layout/pyramid1"/>
    <dgm:cxn modelId="{5A5166AD-43B4-4349-B3BF-4AC6A823AE24}" type="presParOf" srcId="{CFB47EA8-8F22-48AC-B15F-B29EEB37FEF0}" destId="{0ED45BDE-C3FB-46A0-BEE4-D9345C86AA0E}" srcOrd="0" destOrd="0" presId="urn:microsoft.com/office/officeart/2005/8/layout/pyramid1"/>
    <dgm:cxn modelId="{8513D935-7202-486C-935B-040EA0A33C29}" type="presParOf" srcId="{CFB47EA8-8F22-48AC-B15F-B29EEB37FEF0}" destId="{DE463C66-A63D-41B7-8DCA-CC872C7BEE07}" srcOrd="1" destOrd="0" presId="urn:microsoft.com/office/officeart/2005/8/layout/pyramid1"/>
    <dgm:cxn modelId="{EDA65EBF-F817-46F2-A751-F5C5556C30F0}" type="presParOf" srcId="{BD1ABAC4-5FD3-4085-8016-DDAD3914D7FA}" destId="{80E964EC-0B54-4D2C-B1CD-C8762666B783}" srcOrd="4" destOrd="0" presId="urn:microsoft.com/office/officeart/2005/8/layout/pyramid1"/>
    <dgm:cxn modelId="{EA3069BD-D92A-4EFE-8CB9-746953AB263E}" type="presParOf" srcId="{80E964EC-0B54-4D2C-B1CD-C8762666B783}" destId="{76A0A49C-8C95-4931-B7D6-FE0E5A5CFFAA}" srcOrd="0" destOrd="0" presId="urn:microsoft.com/office/officeart/2005/8/layout/pyramid1"/>
    <dgm:cxn modelId="{36E63AC9-5ADA-4E59-A52C-961735D68448}" type="presParOf" srcId="{80E964EC-0B54-4D2C-B1CD-C8762666B783}" destId="{A0B0420B-0264-4172-86D0-9CCA63CD66A5}" srcOrd="1" destOrd="0" presId="urn:microsoft.com/office/officeart/2005/8/layout/pyramid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FC26B3-007E-4A33-9F7E-17DF7FAB46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6B72B-87E9-4863-B325-A167F766E4A2}">
      <dgm:prSet/>
      <dgm:spPr>
        <a:ln>
          <a:solidFill>
            <a:schemeClr val="tx2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baseline="0" dirty="0" smtClean="0"/>
            <a:t>Виды сплавов.</a:t>
          </a:r>
          <a:endParaRPr lang="ru-RU" baseline="0" dirty="0"/>
        </a:p>
      </dgm:t>
    </dgm:pt>
    <dgm:pt modelId="{DF5BB6CE-4F0D-4783-A2DB-66094BCBB558}" type="parTrans" cxnId="{7C3B3D88-257F-426A-B583-5F0C293334D6}">
      <dgm:prSet/>
      <dgm:spPr/>
      <dgm:t>
        <a:bodyPr/>
        <a:lstStyle/>
        <a:p>
          <a:endParaRPr lang="ru-RU"/>
        </a:p>
      </dgm:t>
    </dgm:pt>
    <dgm:pt modelId="{374954B7-E05A-45B2-ACB3-A2B9633C0EB9}" type="sibTrans" cxnId="{7C3B3D88-257F-426A-B583-5F0C293334D6}">
      <dgm:prSet/>
      <dgm:spPr/>
      <dgm:t>
        <a:bodyPr/>
        <a:lstStyle/>
        <a:p>
          <a:endParaRPr lang="ru-RU"/>
        </a:p>
      </dgm:t>
    </dgm:pt>
    <dgm:pt modelId="{1F6805F2-A362-4FBD-AE9D-F1CEA6C54F09}" type="pres">
      <dgm:prSet presAssocID="{83FC26B3-007E-4A33-9F7E-17DF7FAB46AD}" presName="linear" presStyleCnt="0">
        <dgm:presLayoutVars>
          <dgm:animLvl val="lvl"/>
          <dgm:resizeHandles val="exact"/>
        </dgm:presLayoutVars>
      </dgm:prSet>
      <dgm:spPr/>
    </dgm:pt>
    <dgm:pt modelId="{0AB3F362-39A0-4C05-895B-747BA49980FD}" type="pres">
      <dgm:prSet presAssocID="{6EE6B72B-87E9-4863-B325-A167F766E4A2}" presName="parentText" presStyleLbl="node1" presStyleIdx="0" presStyleCnt="1" custLinFactNeighborX="-2342" custLinFactNeighborY="19986">
        <dgm:presLayoutVars>
          <dgm:chMax val="0"/>
          <dgm:bulletEnabled val="1"/>
        </dgm:presLayoutVars>
      </dgm:prSet>
      <dgm:spPr/>
    </dgm:pt>
  </dgm:ptLst>
  <dgm:cxnLst>
    <dgm:cxn modelId="{2F39B81E-5122-4F54-AF98-BF8559CE8765}" type="presOf" srcId="{6EE6B72B-87E9-4863-B325-A167F766E4A2}" destId="{0AB3F362-39A0-4C05-895B-747BA49980FD}" srcOrd="0" destOrd="0" presId="urn:microsoft.com/office/officeart/2005/8/layout/vList2"/>
    <dgm:cxn modelId="{4E926D2D-C137-4DA2-951D-6F42AE18E67A}" type="presOf" srcId="{83FC26B3-007E-4A33-9F7E-17DF7FAB46AD}" destId="{1F6805F2-A362-4FBD-AE9D-F1CEA6C54F09}" srcOrd="0" destOrd="0" presId="urn:microsoft.com/office/officeart/2005/8/layout/vList2"/>
    <dgm:cxn modelId="{7C3B3D88-257F-426A-B583-5F0C293334D6}" srcId="{83FC26B3-007E-4A33-9F7E-17DF7FAB46AD}" destId="{6EE6B72B-87E9-4863-B325-A167F766E4A2}" srcOrd="0" destOrd="0" parTransId="{DF5BB6CE-4F0D-4783-A2DB-66094BCBB558}" sibTransId="{374954B7-E05A-45B2-ACB3-A2B9633C0EB9}"/>
    <dgm:cxn modelId="{E9EBC445-7472-43FD-8337-D1E66CF430ED}" type="presParOf" srcId="{1F6805F2-A362-4FBD-AE9D-F1CEA6C54F09}" destId="{0AB3F362-39A0-4C05-895B-747BA49980FD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E1F808-5196-40D7-A6CD-F8F833AAEA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DAEA51-2CF0-4FC1-BF67-EE283E83F769}">
      <dgm:prSet phldrT="[Текст]"/>
      <dgm:spPr/>
      <dgm:t>
        <a:bodyPr/>
        <a:lstStyle/>
        <a:p>
          <a:r>
            <a:rPr lang="ru-RU" dirty="0" smtClean="0"/>
            <a:t>Изготовление</a:t>
          </a:r>
          <a:endParaRPr lang="ru-RU" dirty="0"/>
        </a:p>
      </dgm:t>
    </dgm:pt>
    <dgm:pt modelId="{B7B41E47-77D6-4658-B4BF-5A7D550170CF}" type="parTrans" cxnId="{6F739E86-4F8C-43D1-BF7B-18F591A4860D}">
      <dgm:prSet/>
      <dgm:spPr/>
      <dgm:t>
        <a:bodyPr/>
        <a:lstStyle/>
        <a:p>
          <a:endParaRPr lang="ru-RU"/>
        </a:p>
      </dgm:t>
    </dgm:pt>
    <dgm:pt modelId="{2D8E5FE9-A832-4208-BEFE-3647A11E9EFF}" type="sibTrans" cxnId="{6F739E86-4F8C-43D1-BF7B-18F591A4860D}">
      <dgm:prSet/>
      <dgm:spPr/>
      <dgm:t>
        <a:bodyPr/>
        <a:lstStyle/>
        <a:p>
          <a:endParaRPr lang="ru-RU"/>
        </a:p>
      </dgm:t>
    </dgm:pt>
    <dgm:pt modelId="{BE2B96C3-F4A8-4ADB-B74F-9C578598991B}">
      <dgm:prSet phldrT="[Текст]"/>
      <dgm:spPr/>
      <dgm:t>
        <a:bodyPr/>
        <a:lstStyle/>
        <a:p>
          <a:r>
            <a:rPr lang="ru-RU" b="0" i="0" dirty="0" smtClean="0"/>
            <a:t>Литые</a:t>
          </a:r>
          <a:endParaRPr lang="ru-RU" dirty="0"/>
        </a:p>
      </dgm:t>
    </dgm:pt>
    <dgm:pt modelId="{1A01B811-4604-4AEA-8CF0-BA66A5451BAB}" type="parTrans" cxnId="{5B0927B8-7B92-4C77-8ACD-D4DBFE4DBD96}">
      <dgm:prSet/>
      <dgm:spPr/>
      <dgm:t>
        <a:bodyPr/>
        <a:lstStyle/>
        <a:p>
          <a:endParaRPr lang="ru-RU"/>
        </a:p>
      </dgm:t>
    </dgm:pt>
    <dgm:pt modelId="{CC0D8578-E13F-4712-B5C2-2491F01E1630}" type="sibTrans" cxnId="{5B0927B8-7B92-4C77-8ACD-D4DBFE4DBD96}">
      <dgm:prSet/>
      <dgm:spPr/>
      <dgm:t>
        <a:bodyPr/>
        <a:lstStyle/>
        <a:p>
          <a:endParaRPr lang="ru-RU"/>
        </a:p>
      </dgm:t>
    </dgm:pt>
    <dgm:pt modelId="{228D1BA9-B453-465B-94BA-626D865011D5}">
      <dgm:prSet phldrT="[Текст]"/>
      <dgm:spPr/>
      <dgm:t>
        <a:bodyPr/>
        <a:lstStyle/>
        <a:p>
          <a:r>
            <a:rPr lang="ru-RU" dirty="0" smtClean="0"/>
            <a:t>Порошковые</a:t>
          </a:r>
          <a:endParaRPr lang="ru-RU" dirty="0"/>
        </a:p>
      </dgm:t>
    </dgm:pt>
    <dgm:pt modelId="{79B6879E-E109-47E9-92A7-4C96124220D1}" type="parTrans" cxnId="{96069F9B-94B1-46A5-BA93-DDB97F74B000}">
      <dgm:prSet/>
      <dgm:spPr/>
      <dgm:t>
        <a:bodyPr/>
        <a:lstStyle/>
        <a:p>
          <a:endParaRPr lang="ru-RU"/>
        </a:p>
      </dgm:t>
    </dgm:pt>
    <dgm:pt modelId="{F451C2BB-C86D-4F18-85AA-D945C2975F97}" type="sibTrans" cxnId="{96069F9B-94B1-46A5-BA93-DDB97F74B000}">
      <dgm:prSet/>
      <dgm:spPr/>
      <dgm:t>
        <a:bodyPr/>
        <a:lstStyle/>
        <a:p>
          <a:endParaRPr lang="ru-RU"/>
        </a:p>
      </dgm:t>
    </dgm:pt>
    <dgm:pt modelId="{0FCBB2D2-0591-4DE9-9095-853840883DB6}" type="pres">
      <dgm:prSet presAssocID="{57E1F808-5196-40D7-A6CD-F8F833AAEA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1E490E-CA60-443A-989A-5C3EBCACF9A8}" type="pres">
      <dgm:prSet presAssocID="{61DAEA51-2CF0-4FC1-BF67-EE283E83F769}" presName="hierRoot1" presStyleCnt="0"/>
      <dgm:spPr/>
    </dgm:pt>
    <dgm:pt modelId="{FDC8D55D-F056-4194-90A3-12DFBEFC3FF5}" type="pres">
      <dgm:prSet presAssocID="{61DAEA51-2CF0-4FC1-BF67-EE283E83F769}" presName="composite" presStyleCnt="0"/>
      <dgm:spPr/>
    </dgm:pt>
    <dgm:pt modelId="{C08795BB-0873-4461-8FFA-66033DA46B87}" type="pres">
      <dgm:prSet presAssocID="{61DAEA51-2CF0-4FC1-BF67-EE283E83F769}" presName="background" presStyleLbl="node0" presStyleIdx="0" presStyleCnt="1"/>
      <dgm:spPr/>
    </dgm:pt>
    <dgm:pt modelId="{C4E55CF0-6D89-4840-B7C7-03514D90CEA9}" type="pres">
      <dgm:prSet presAssocID="{61DAEA51-2CF0-4FC1-BF67-EE283E83F7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03987-A857-43EA-9527-9533C9C8B679}" type="pres">
      <dgm:prSet presAssocID="{61DAEA51-2CF0-4FC1-BF67-EE283E83F769}" presName="hierChild2" presStyleCnt="0"/>
      <dgm:spPr/>
    </dgm:pt>
    <dgm:pt modelId="{A5153742-DE33-4342-A5ED-E8297F17CCB4}" type="pres">
      <dgm:prSet presAssocID="{1A01B811-4604-4AEA-8CF0-BA66A5451BAB}" presName="Name10" presStyleLbl="parChTrans1D2" presStyleIdx="0" presStyleCnt="2"/>
      <dgm:spPr/>
    </dgm:pt>
    <dgm:pt modelId="{C135C884-13AA-444C-BD03-A0538CE4D08F}" type="pres">
      <dgm:prSet presAssocID="{BE2B96C3-F4A8-4ADB-B74F-9C578598991B}" presName="hierRoot2" presStyleCnt="0"/>
      <dgm:spPr/>
    </dgm:pt>
    <dgm:pt modelId="{0371C931-E676-46B5-A7CA-17462D22DEFD}" type="pres">
      <dgm:prSet presAssocID="{BE2B96C3-F4A8-4ADB-B74F-9C578598991B}" presName="composite2" presStyleCnt="0"/>
      <dgm:spPr/>
    </dgm:pt>
    <dgm:pt modelId="{CEF68FBF-7A5A-4BF0-B128-841ACBED71D6}" type="pres">
      <dgm:prSet presAssocID="{BE2B96C3-F4A8-4ADB-B74F-9C578598991B}" presName="background2" presStyleLbl="node2" presStyleIdx="0" presStyleCnt="2"/>
      <dgm:spPr/>
    </dgm:pt>
    <dgm:pt modelId="{C67C163E-2091-43BB-A863-9E98588E5813}" type="pres">
      <dgm:prSet presAssocID="{BE2B96C3-F4A8-4ADB-B74F-9C57859899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33DF6A-4904-4942-9F91-9EFF6A77D4B9}" type="pres">
      <dgm:prSet presAssocID="{BE2B96C3-F4A8-4ADB-B74F-9C578598991B}" presName="hierChild3" presStyleCnt="0"/>
      <dgm:spPr/>
    </dgm:pt>
    <dgm:pt modelId="{F0FC96BA-AF44-4D7B-AE85-F01F8D3409C3}" type="pres">
      <dgm:prSet presAssocID="{79B6879E-E109-47E9-92A7-4C96124220D1}" presName="Name10" presStyleLbl="parChTrans1D2" presStyleIdx="1" presStyleCnt="2"/>
      <dgm:spPr/>
    </dgm:pt>
    <dgm:pt modelId="{5111888C-80C5-4519-89F0-A2494F37981B}" type="pres">
      <dgm:prSet presAssocID="{228D1BA9-B453-465B-94BA-626D865011D5}" presName="hierRoot2" presStyleCnt="0"/>
      <dgm:spPr/>
    </dgm:pt>
    <dgm:pt modelId="{D35C36C5-AB6F-44CB-8203-C4AF352377C3}" type="pres">
      <dgm:prSet presAssocID="{228D1BA9-B453-465B-94BA-626D865011D5}" presName="composite2" presStyleCnt="0"/>
      <dgm:spPr/>
    </dgm:pt>
    <dgm:pt modelId="{044E6DC9-9CE6-4BC6-BDCC-6D0F026813B8}" type="pres">
      <dgm:prSet presAssocID="{228D1BA9-B453-465B-94BA-626D865011D5}" presName="background2" presStyleLbl="node2" presStyleIdx="1" presStyleCnt="2"/>
      <dgm:spPr/>
    </dgm:pt>
    <dgm:pt modelId="{F20F8CC2-578A-4429-B03B-4A2B52798D6C}" type="pres">
      <dgm:prSet presAssocID="{228D1BA9-B453-465B-94BA-626D865011D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E04D4-25DC-4FC9-80BC-BBE806331B0D}" type="pres">
      <dgm:prSet presAssocID="{228D1BA9-B453-465B-94BA-626D865011D5}" presName="hierChild3" presStyleCnt="0"/>
      <dgm:spPr/>
    </dgm:pt>
  </dgm:ptLst>
  <dgm:cxnLst>
    <dgm:cxn modelId="{078D3E02-BE76-459F-8F6C-4E89D0C297AE}" type="presOf" srcId="{57E1F808-5196-40D7-A6CD-F8F833AAEA0E}" destId="{0FCBB2D2-0591-4DE9-9095-853840883DB6}" srcOrd="0" destOrd="0" presId="urn:microsoft.com/office/officeart/2005/8/layout/hierarchy1"/>
    <dgm:cxn modelId="{96069F9B-94B1-46A5-BA93-DDB97F74B000}" srcId="{61DAEA51-2CF0-4FC1-BF67-EE283E83F769}" destId="{228D1BA9-B453-465B-94BA-626D865011D5}" srcOrd="1" destOrd="0" parTransId="{79B6879E-E109-47E9-92A7-4C96124220D1}" sibTransId="{F451C2BB-C86D-4F18-85AA-D945C2975F97}"/>
    <dgm:cxn modelId="{060547C2-0280-4E28-B1F3-BC6804284047}" type="presOf" srcId="{79B6879E-E109-47E9-92A7-4C96124220D1}" destId="{F0FC96BA-AF44-4D7B-AE85-F01F8D3409C3}" srcOrd="0" destOrd="0" presId="urn:microsoft.com/office/officeart/2005/8/layout/hierarchy1"/>
    <dgm:cxn modelId="{78156912-F27B-4E94-86C1-481DF9AB7234}" type="presOf" srcId="{BE2B96C3-F4A8-4ADB-B74F-9C578598991B}" destId="{C67C163E-2091-43BB-A863-9E98588E5813}" srcOrd="0" destOrd="0" presId="urn:microsoft.com/office/officeart/2005/8/layout/hierarchy1"/>
    <dgm:cxn modelId="{1D8899BA-8009-4CC5-99A7-CB6A9C240A01}" type="presOf" srcId="{1A01B811-4604-4AEA-8CF0-BA66A5451BAB}" destId="{A5153742-DE33-4342-A5ED-E8297F17CCB4}" srcOrd="0" destOrd="0" presId="urn:microsoft.com/office/officeart/2005/8/layout/hierarchy1"/>
    <dgm:cxn modelId="{5B0927B8-7B92-4C77-8ACD-D4DBFE4DBD96}" srcId="{61DAEA51-2CF0-4FC1-BF67-EE283E83F769}" destId="{BE2B96C3-F4A8-4ADB-B74F-9C578598991B}" srcOrd="0" destOrd="0" parTransId="{1A01B811-4604-4AEA-8CF0-BA66A5451BAB}" sibTransId="{CC0D8578-E13F-4712-B5C2-2491F01E1630}"/>
    <dgm:cxn modelId="{507A1CB0-CCEE-4A85-891F-2C9139CAE13A}" type="presOf" srcId="{228D1BA9-B453-465B-94BA-626D865011D5}" destId="{F20F8CC2-578A-4429-B03B-4A2B52798D6C}" srcOrd="0" destOrd="0" presId="urn:microsoft.com/office/officeart/2005/8/layout/hierarchy1"/>
    <dgm:cxn modelId="{6F739E86-4F8C-43D1-BF7B-18F591A4860D}" srcId="{57E1F808-5196-40D7-A6CD-F8F833AAEA0E}" destId="{61DAEA51-2CF0-4FC1-BF67-EE283E83F769}" srcOrd="0" destOrd="0" parTransId="{B7B41E47-77D6-4658-B4BF-5A7D550170CF}" sibTransId="{2D8E5FE9-A832-4208-BEFE-3647A11E9EFF}"/>
    <dgm:cxn modelId="{DD48C764-384B-4D9A-BCBC-A36A90C1E8E9}" type="presOf" srcId="{61DAEA51-2CF0-4FC1-BF67-EE283E83F769}" destId="{C4E55CF0-6D89-4840-B7C7-03514D90CEA9}" srcOrd="0" destOrd="0" presId="urn:microsoft.com/office/officeart/2005/8/layout/hierarchy1"/>
    <dgm:cxn modelId="{227F2C71-976C-47B3-84CD-27AD0007C3CE}" type="presParOf" srcId="{0FCBB2D2-0591-4DE9-9095-853840883DB6}" destId="{951E490E-CA60-443A-989A-5C3EBCACF9A8}" srcOrd="0" destOrd="0" presId="urn:microsoft.com/office/officeart/2005/8/layout/hierarchy1"/>
    <dgm:cxn modelId="{A107E7E7-1C5F-47C0-B4BF-6645DD2A00A3}" type="presParOf" srcId="{951E490E-CA60-443A-989A-5C3EBCACF9A8}" destId="{FDC8D55D-F056-4194-90A3-12DFBEFC3FF5}" srcOrd="0" destOrd="0" presId="urn:microsoft.com/office/officeart/2005/8/layout/hierarchy1"/>
    <dgm:cxn modelId="{BFE947EE-9E4A-4FA8-9051-E94112AB037B}" type="presParOf" srcId="{FDC8D55D-F056-4194-90A3-12DFBEFC3FF5}" destId="{C08795BB-0873-4461-8FFA-66033DA46B87}" srcOrd="0" destOrd="0" presId="urn:microsoft.com/office/officeart/2005/8/layout/hierarchy1"/>
    <dgm:cxn modelId="{C49F69AA-6547-4410-B5F0-6AD578314DA5}" type="presParOf" srcId="{FDC8D55D-F056-4194-90A3-12DFBEFC3FF5}" destId="{C4E55CF0-6D89-4840-B7C7-03514D90CEA9}" srcOrd="1" destOrd="0" presId="urn:microsoft.com/office/officeart/2005/8/layout/hierarchy1"/>
    <dgm:cxn modelId="{1D647F2C-AD01-4709-BE53-2DF5C59617CF}" type="presParOf" srcId="{951E490E-CA60-443A-989A-5C3EBCACF9A8}" destId="{CB603987-A857-43EA-9527-9533C9C8B679}" srcOrd="1" destOrd="0" presId="urn:microsoft.com/office/officeart/2005/8/layout/hierarchy1"/>
    <dgm:cxn modelId="{70A6641C-5695-432C-8672-01368EDD0D14}" type="presParOf" srcId="{CB603987-A857-43EA-9527-9533C9C8B679}" destId="{A5153742-DE33-4342-A5ED-E8297F17CCB4}" srcOrd="0" destOrd="0" presId="urn:microsoft.com/office/officeart/2005/8/layout/hierarchy1"/>
    <dgm:cxn modelId="{4C377DBF-A3B3-4052-A5E4-1A1D4D1907B5}" type="presParOf" srcId="{CB603987-A857-43EA-9527-9533C9C8B679}" destId="{C135C884-13AA-444C-BD03-A0538CE4D08F}" srcOrd="1" destOrd="0" presId="urn:microsoft.com/office/officeart/2005/8/layout/hierarchy1"/>
    <dgm:cxn modelId="{154F8804-8FA2-4AF0-852A-456901D29F11}" type="presParOf" srcId="{C135C884-13AA-444C-BD03-A0538CE4D08F}" destId="{0371C931-E676-46B5-A7CA-17462D22DEFD}" srcOrd="0" destOrd="0" presId="urn:microsoft.com/office/officeart/2005/8/layout/hierarchy1"/>
    <dgm:cxn modelId="{74FB0744-6B27-4030-8516-68946DC7B040}" type="presParOf" srcId="{0371C931-E676-46B5-A7CA-17462D22DEFD}" destId="{CEF68FBF-7A5A-4BF0-B128-841ACBED71D6}" srcOrd="0" destOrd="0" presId="urn:microsoft.com/office/officeart/2005/8/layout/hierarchy1"/>
    <dgm:cxn modelId="{ED1E832E-814C-49C9-AD02-A13282545BC2}" type="presParOf" srcId="{0371C931-E676-46B5-A7CA-17462D22DEFD}" destId="{C67C163E-2091-43BB-A863-9E98588E5813}" srcOrd="1" destOrd="0" presId="urn:microsoft.com/office/officeart/2005/8/layout/hierarchy1"/>
    <dgm:cxn modelId="{32C554C3-F0B6-4ADE-9CC1-E427BBB07BFE}" type="presParOf" srcId="{C135C884-13AA-444C-BD03-A0538CE4D08F}" destId="{F533DF6A-4904-4942-9F91-9EFF6A77D4B9}" srcOrd="1" destOrd="0" presId="urn:microsoft.com/office/officeart/2005/8/layout/hierarchy1"/>
    <dgm:cxn modelId="{9DB32CC9-A52E-4223-93FB-5A711407F30D}" type="presParOf" srcId="{CB603987-A857-43EA-9527-9533C9C8B679}" destId="{F0FC96BA-AF44-4D7B-AE85-F01F8D3409C3}" srcOrd="2" destOrd="0" presId="urn:microsoft.com/office/officeart/2005/8/layout/hierarchy1"/>
    <dgm:cxn modelId="{BB6876E3-28F0-4309-9A09-46373BBEC3E5}" type="presParOf" srcId="{CB603987-A857-43EA-9527-9533C9C8B679}" destId="{5111888C-80C5-4519-89F0-A2494F37981B}" srcOrd="3" destOrd="0" presId="urn:microsoft.com/office/officeart/2005/8/layout/hierarchy1"/>
    <dgm:cxn modelId="{C50654BF-36C4-4A36-9FF1-D52D2696936D}" type="presParOf" srcId="{5111888C-80C5-4519-89F0-A2494F37981B}" destId="{D35C36C5-AB6F-44CB-8203-C4AF352377C3}" srcOrd="0" destOrd="0" presId="urn:microsoft.com/office/officeart/2005/8/layout/hierarchy1"/>
    <dgm:cxn modelId="{64A54002-2592-43EF-87F5-1F1006D66DB2}" type="presParOf" srcId="{D35C36C5-AB6F-44CB-8203-C4AF352377C3}" destId="{044E6DC9-9CE6-4BC6-BDCC-6D0F026813B8}" srcOrd="0" destOrd="0" presId="urn:microsoft.com/office/officeart/2005/8/layout/hierarchy1"/>
    <dgm:cxn modelId="{E214A291-0BB8-45DF-86E5-06E39F6C6ACE}" type="presParOf" srcId="{D35C36C5-AB6F-44CB-8203-C4AF352377C3}" destId="{F20F8CC2-578A-4429-B03B-4A2B52798D6C}" srcOrd="1" destOrd="0" presId="urn:microsoft.com/office/officeart/2005/8/layout/hierarchy1"/>
    <dgm:cxn modelId="{7663A92A-A620-4341-8FB4-E2877899B5B0}" type="presParOf" srcId="{5111888C-80C5-4519-89F0-A2494F37981B}" destId="{AD2E04D4-25DC-4FC9-80BC-BBE806331B0D}" srcOrd="1" destOrd="0" presId="urn:microsoft.com/office/officeart/2005/8/layout/hierarchy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E1F808-5196-40D7-A6CD-F8F833AAEA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DAEA51-2CF0-4FC1-BF67-EE283E83F769}">
      <dgm:prSet phldrT="[Текст]" custT="1"/>
      <dgm:spPr/>
      <dgm:t>
        <a:bodyPr/>
        <a:lstStyle/>
        <a:p>
          <a:r>
            <a:rPr lang="ru-RU" sz="1300" b="0" i="0" dirty="0" smtClean="0"/>
            <a:t>Получение заготовки</a:t>
          </a:r>
          <a:endParaRPr lang="ru-RU" sz="1300" dirty="0"/>
        </a:p>
      </dgm:t>
    </dgm:pt>
    <dgm:pt modelId="{B7B41E47-77D6-4658-B4BF-5A7D550170CF}" type="parTrans" cxnId="{6F739E86-4F8C-43D1-BF7B-18F591A4860D}">
      <dgm:prSet/>
      <dgm:spPr/>
      <dgm:t>
        <a:bodyPr/>
        <a:lstStyle/>
        <a:p>
          <a:endParaRPr lang="ru-RU" sz="1300"/>
        </a:p>
      </dgm:t>
    </dgm:pt>
    <dgm:pt modelId="{2D8E5FE9-A832-4208-BEFE-3647A11E9EFF}" type="sibTrans" cxnId="{6F739E86-4F8C-43D1-BF7B-18F591A4860D}">
      <dgm:prSet/>
      <dgm:spPr/>
      <dgm:t>
        <a:bodyPr/>
        <a:lstStyle/>
        <a:p>
          <a:endParaRPr lang="ru-RU" sz="1300"/>
        </a:p>
      </dgm:t>
    </dgm:pt>
    <dgm:pt modelId="{BE2B96C3-F4A8-4ADB-B74F-9C578598991B}">
      <dgm:prSet phldrT="[Текст]" custT="1"/>
      <dgm:spPr/>
      <dgm:t>
        <a:bodyPr/>
        <a:lstStyle/>
        <a:p>
          <a:r>
            <a:rPr lang="ru-RU" sz="1300" b="0" i="0" dirty="0" smtClean="0"/>
            <a:t>Литейные </a:t>
          </a:r>
          <a:r>
            <a:rPr lang="ru-RU" sz="1300" b="0" i="0" dirty="0" smtClean="0"/>
            <a:t>сплавы</a:t>
          </a:r>
          <a:endParaRPr lang="ru-RU" sz="1300" dirty="0"/>
        </a:p>
      </dgm:t>
    </dgm:pt>
    <dgm:pt modelId="{1A01B811-4604-4AEA-8CF0-BA66A5451BAB}" type="parTrans" cxnId="{5B0927B8-7B92-4C77-8ACD-D4DBFE4DBD96}">
      <dgm:prSet/>
      <dgm:spPr/>
      <dgm:t>
        <a:bodyPr/>
        <a:lstStyle/>
        <a:p>
          <a:endParaRPr lang="ru-RU" sz="1300"/>
        </a:p>
      </dgm:t>
    </dgm:pt>
    <dgm:pt modelId="{CC0D8578-E13F-4712-B5C2-2491F01E1630}" type="sibTrans" cxnId="{5B0927B8-7B92-4C77-8ACD-D4DBFE4DBD96}">
      <dgm:prSet/>
      <dgm:spPr/>
      <dgm:t>
        <a:bodyPr/>
        <a:lstStyle/>
        <a:p>
          <a:endParaRPr lang="ru-RU" sz="1300"/>
        </a:p>
      </dgm:t>
    </dgm:pt>
    <dgm:pt modelId="{228D1BA9-B453-465B-94BA-626D865011D5}">
      <dgm:prSet phldrT="[Текст]" custT="1"/>
      <dgm:spPr/>
      <dgm:t>
        <a:bodyPr/>
        <a:lstStyle/>
        <a:p>
          <a:r>
            <a:rPr lang="ru-RU" sz="1300" b="0" i="0" dirty="0" smtClean="0"/>
            <a:t>Деформируемые сплавы</a:t>
          </a:r>
          <a:endParaRPr lang="ru-RU" sz="1300" dirty="0"/>
        </a:p>
      </dgm:t>
    </dgm:pt>
    <dgm:pt modelId="{79B6879E-E109-47E9-92A7-4C96124220D1}" type="parTrans" cxnId="{96069F9B-94B1-46A5-BA93-DDB97F74B000}">
      <dgm:prSet/>
      <dgm:spPr/>
      <dgm:t>
        <a:bodyPr/>
        <a:lstStyle/>
        <a:p>
          <a:endParaRPr lang="ru-RU" sz="1300"/>
        </a:p>
      </dgm:t>
    </dgm:pt>
    <dgm:pt modelId="{F451C2BB-C86D-4F18-85AA-D945C2975F97}" type="sibTrans" cxnId="{96069F9B-94B1-46A5-BA93-DDB97F74B000}">
      <dgm:prSet/>
      <dgm:spPr/>
      <dgm:t>
        <a:bodyPr/>
        <a:lstStyle/>
        <a:p>
          <a:endParaRPr lang="ru-RU" sz="1300"/>
        </a:p>
      </dgm:t>
    </dgm:pt>
    <dgm:pt modelId="{B3C41D45-40BD-4722-8734-FBB658222B45}">
      <dgm:prSet custT="1"/>
      <dgm:spPr/>
      <dgm:t>
        <a:bodyPr/>
        <a:lstStyle/>
        <a:p>
          <a:r>
            <a:rPr lang="ru-RU" sz="1300" b="0" i="0" dirty="0" smtClean="0"/>
            <a:t>Порошковые сплавы</a:t>
          </a:r>
          <a:endParaRPr lang="ru-RU" sz="1300" dirty="0"/>
        </a:p>
      </dgm:t>
    </dgm:pt>
    <dgm:pt modelId="{5E3C5578-EA8D-41D4-BB62-A95CF358D124}" type="parTrans" cxnId="{FF24D7B6-8529-4C28-8505-0C2526340968}">
      <dgm:prSet/>
      <dgm:spPr/>
      <dgm:t>
        <a:bodyPr/>
        <a:lstStyle/>
        <a:p>
          <a:endParaRPr lang="ru-RU" sz="1300"/>
        </a:p>
      </dgm:t>
    </dgm:pt>
    <dgm:pt modelId="{38FEC5D4-B2C9-429B-9B6D-AD4EADBFC3D5}" type="sibTrans" cxnId="{FF24D7B6-8529-4C28-8505-0C2526340968}">
      <dgm:prSet/>
      <dgm:spPr/>
      <dgm:t>
        <a:bodyPr/>
        <a:lstStyle/>
        <a:p>
          <a:endParaRPr lang="ru-RU" sz="1300"/>
        </a:p>
      </dgm:t>
    </dgm:pt>
    <dgm:pt modelId="{0FCBB2D2-0591-4DE9-9095-853840883DB6}" type="pres">
      <dgm:prSet presAssocID="{57E1F808-5196-40D7-A6CD-F8F833AAEA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1E490E-CA60-443A-989A-5C3EBCACF9A8}" type="pres">
      <dgm:prSet presAssocID="{61DAEA51-2CF0-4FC1-BF67-EE283E83F769}" presName="hierRoot1" presStyleCnt="0"/>
      <dgm:spPr/>
    </dgm:pt>
    <dgm:pt modelId="{FDC8D55D-F056-4194-90A3-12DFBEFC3FF5}" type="pres">
      <dgm:prSet presAssocID="{61DAEA51-2CF0-4FC1-BF67-EE283E83F769}" presName="composite" presStyleCnt="0"/>
      <dgm:spPr/>
    </dgm:pt>
    <dgm:pt modelId="{C08795BB-0873-4461-8FFA-66033DA46B87}" type="pres">
      <dgm:prSet presAssocID="{61DAEA51-2CF0-4FC1-BF67-EE283E83F769}" presName="background" presStyleLbl="node0" presStyleIdx="0" presStyleCnt="1"/>
      <dgm:spPr/>
    </dgm:pt>
    <dgm:pt modelId="{C4E55CF0-6D89-4840-B7C7-03514D90CEA9}" type="pres">
      <dgm:prSet presAssocID="{61DAEA51-2CF0-4FC1-BF67-EE283E83F7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03987-A857-43EA-9527-9533C9C8B679}" type="pres">
      <dgm:prSet presAssocID="{61DAEA51-2CF0-4FC1-BF67-EE283E83F769}" presName="hierChild2" presStyleCnt="0"/>
      <dgm:spPr/>
    </dgm:pt>
    <dgm:pt modelId="{A5153742-DE33-4342-A5ED-E8297F17CCB4}" type="pres">
      <dgm:prSet presAssocID="{1A01B811-4604-4AEA-8CF0-BA66A5451BAB}" presName="Name10" presStyleLbl="parChTrans1D2" presStyleIdx="0" presStyleCnt="3"/>
      <dgm:spPr/>
    </dgm:pt>
    <dgm:pt modelId="{C135C884-13AA-444C-BD03-A0538CE4D08F}" type="pres">
      <dgm:prSet presAssocID="{BE2B96C3-F4A8-4ADB-B74F-9C578598991B}" presName="hierRoot2" presStyleCnt="0"/>
      <dgm:spPr/>
    </dgm:pt>
    <dgm:pt modelId="{0371C931-E676-46B5-A7CA-17462D22DEFD}" type="pres">
      <dgm:prSet presAssocID="{BE2B96C3-F4A8-4ADB-B74F-9C578598991B}" presName="composite2" presStyleCnt="0"/>
      <dgm:spPr/>
    </dgm:pt>
    <dgm:pt modelId="{CEF68FBF-7A5A-4BF0-B128-841ACBED71D6}" type="pres">
      <dgm:prSet presAssocID="{BE2B96C3-F4A8-4ADB-B74F-9C578598991B}" presName="background2" presStyleLbl="node2" presStyleIdx="0" presStyleCnt="3"/>
      <dgm:spPr/>
    </dgm:pt>
    <dgm:pt modelId="{C67C163E-2091-43BB-A863-9E98588E5813}" type="pres">
      <dgm:prSet presAssocID="{BE2B96C3-F4A8-4ADB-B74F-9C578598991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33DF6A-4904-4942-9F91-9EFF6A77D4B9}" type="pres">
      <dgm:prSet presAssocID="{BE2B96C3-F4A8-4ADB-B74F-9C578598991B}" presName="hierChild3" presStyleCnt="0"/>
      <dgm:spPr/>
    </dgm:pt>
    <dgm:pt modelId="{F0FC96BA-AF44-4D7B-AE85-F01F8D3409C3}" type="pres">
      <dgm:prSet presAssocID="{79B6879E-E109-47E9-92A7-4C96124220D1}" presName="Name10" presStyleLbl="parChTrans1D2" presStyleIdx="1" presStyleCnt="3"/>
      <dgm:spPr/>
    </dgm:pt>
    <dgm:pt modelId="{5111888C-80C5-4519-89F0-A2494F37981B}" type="pres">
      <dgm:prSet presAssocID="{228D1BA9-B453-465B-94BA-626D865011D5}" presName="hierRoot2" presStyleCnt="0"/>
      <dgm:spPr/>
    </dgm:pt>
    <dgm:pt modelId="{D35C36C5-AB6F-44CB-8203-C4AF352377C3}" type="pres">
      <dgm:prSet presAssocID="{228D1BA9-B453-465B-94BA-626D865011D5}" presName="composite2" presStyleCnt="0"/>
      <dgm:spPr/>
    </dgm:pt>
    <dgm:pt modelId="{044E6DC9-9CE6-4BC6-BDCC-6D0F026813B8}" type="pres">
      <dgm:prSet presAssocID="{228D1BA9-B453-465B-94BA-626D865011D5}" presName="background2" presStyleLbl="node2" presStyleIdx="1" presStyleCnt="3"/>
      <dgm:spPr/>
    </dgm:pt>
    <dgm:pt modelId="{F20F8CC2-578A-4429-B03B-4A2B52798D6C}" type="pres">
      <dgm:prSet presAssocID="{228D1BA9-B453-465B-94BA-626D865011D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E04D4-25DC-4FC9-80BC-BBE806331B0D}" type="pres">
      <dgm:prSet presAssocID="{228D1BA9-B453-465B-94BA-626D865011D5}" presName="hierChild3" presStyleCnt="0"/>
      <dgm:spPr/>
    </dgm:pt>
    <dgm:pt modelId="{5C2276CB-DADA-4E37-9BCA-3D493218F562}" type="pres">
      <dgm:prSet presAssocID="{5E3C5578-EA8D-41D4-BB62-A95CF358D124}" presName="Name10" presStyleLbl="parChTrans1D2" presStyleIdx="2" presStyleCnt="3"/>
      <dgm:spPr/>
    </dgm:pt>
    <dgm:pt modelId="{95224118-8AC3-47BD-9F8F-5E08B9A647BC}" type="pres">
      <dgm:prSet presAssocID="{B3C41D45-40BD-4722-8734-FBB658222B45}" presName="hierRoot2" presStyleCnt="0"/>
      <dgm:spPr/>
    </dgm:pt>
    <dgm:pt modelId="{459DB9A5-81EE-4C15-A4BF-49375839613D}" type="pres">
      <dgm:prSet presAssocID="{B3C41D45-40BD-4722-8734-FBB658222B45}" presName="composite2" presStyleCnt="0"/>
      <dgm:spPr/>
    </dgm:pt>
    <dgm:pt modelId="{C6B8A9D4-0A96-4F91-85C9-3187C96D8C46}" type="pres">
      <dgm:prSet presAssocID="{B3C41D45-40BD-4722-8734-FBB658222B45}" presName="background2" presStyleLbl="node2" presStyleIdx="2" presStyleCnt="3"/>
      <dgm:spPr/>
    </dgm:pt>
    <dgm:pt modelId="{CFC388DF-5FBB-49DC-849C-E2E33E47D465}" type="pres">
      <dgm:prSet presAssocID="{B3C41D45-40BD-4722-8734-FBB658222B4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F30C7A-55A6-47BB-985B-47825C23F8D2}" type="pres">
      <dgm:prSet presAssocID="{B3C41D45-40BD-4722-8734-FBB658222B45}" presName="hierChild3" presStyleCnt="0"/>
      <dgm:spPr/>
    </dgm:pt>
  </dgm:ptLst>
  <dgm:cxnLst>
    <dgm:cxn modelId="{E01EC285-CCA7-4E1C-8CBA-DE18FBD702AC}" type="presOf" srcId="{61DAEA51-2CF0-4FC1-BF67-EE283E83F769}" destId="{C4E55CF0-6D89-4840-B7C7-03514D90CEA9}" srcOrd="0" destOrd="0" presId="urn:microsoft.com/office/officeart/2005/8/layout/hierarchy1"/>
    <dgm:cxn modelId="{756A1AE8-6C7C-4108-BC78-B0F80F9F8BAD}" type="presOf" srcId="{1A01B811-4604-4AEA-8CF0-BA66A5451BAB}" destId="{A5153742-DE33-4342-A5ED-E8297F17CCB4}" srcOrd="0" destOrd="0" presId="urn:microsoft.com/office/officeart/2005/8/layout/hierarchy1"/>
    <dgm:cxn modelId="{FF24D7B6-8529-4C28-8505-0C2526340968}" srcId="{61DAEA51-2CF0-4FC1-BF67-EE283E83F769}" destId="{B3C41D45-40BD-4722-8734-FBB658222B45}" srcOrd="2" destOrd="0" parTransId="{5E3C5578-EA8D-41D4-BB62-A95CF358D124}" sibTransId="{38FEC5D4-B2C9-429B-9B6D-AD4EADBFC3D5}"/>
    <dgm:cxn modelId="{9C7C44B2-A319-4239-8146-E7BE273803D0}" type="presOf" srcId="{228D1BA9-B453-465B-94BA-626D865011D5}" destId="{F20F8CC2-578A-4429-B03B-4A2B52798D6C}" srcOrd="0" destOrd="0" presId="urn:microsoft.com/office/officeart/2005/8/layout/hierarchy1"/>
    <dgm:cxn modelId="{6EB6253A-1716-4D70-877D-B6C78CB9843B}" type="presOf" srcId="{79B6879E-E109-47E9-92A7-4C96124220D1}" destId="{F0FC96BA-AF44-4D7B-AE85-F01F8D3409C3}" srcOrd="0" destOrd="0" presId="urn:microsoft.com/office/officeart/2005/8/layout/hierarchy1"/>
    <dgm:cxn modelId="{98626D8B-17E2-4BD3-A4E0-AC9E6FD5A7E0}" type="presOf" srcId="{BE2B96C3-F4A8-4ADB-B74F-9C578598991B}" destId="{C67C163E-2091-43BB-A863-9E98588E5813}" srcOrd="0" destOrd="0" presId="urn:microsoft.com/office/officeart/2005/8/layout/hierarchy1"/>
    <dgm:cxn modelId="{5B0927B8-7B92-4C77-8ACD-D4DBFE4DBD96}" srcId="{61DAEA51-2CF0-4FC1-BF67-EE283E83F769}" destId="{BE2B96C3-F4A8-4ADB-B74F-9C578598991B}" srcOrd="0" destOrd="0" parTransId="{1A01B811-4604-4AEA-8CF0-BA66A5451BAB}" sibTransId="{CC0D8578-E13F-4712-B5C2-2491F01E1630}"/>
    <dgm:cxn modelId="{6F739E86-4F8C-43D1-BF7B-18F591A4860D}" srcId="{57E1F808-5196-40D7-A6CD-F8F833AAEA0E}" destId="{61DAEA51-2CF0-4FC1-BF67-EE283E83F769}" srcOrd="0" destOrd="0" parTransId="{B7B41E47-77D6-4658-B4BF-5A7D550170CF}" sibTransId="{2D8E5FE9-A832-4208-BEFE-3647A11E9EFF}"/>
    <dgm:cxn modelId="{54C2669D-B0F2-4676-95C1-BB7FE6A1BE76}" type="presOf" srcId="{5E3C5578-EA8D-41D4-BB62-A95CF358D124}" destId="{5C2276CB-DADA-4E37-9BCA-3D493218F562}" srcOrd="0" destOrd="0" presId="urn:microsoft.com/office/officeart/2005/8/layout/hierarchy1"/>
    <dgm:cxn modelId="{96069F9B-94B1-46A5-BA93-DDB97F74B000}" srcId="{61DAEA51-2CF0-4FC1-BF67-EE283E83F769}" destId="{228D1BA9-B453-465B-94BA-626D865011D5}" srcOrd="1" destOrd="0" parTransId="{79B6879E-E109-47E9-92A7-4C96124220D1}" sibTransId="{F451C2BB-C86D-4F18-85AA-D945C2975F97}"/>
    <dgm:cxn modelId="{19D58C8F-D74F-41A9-A3AB-DD07E97ADACD}" type="presOf" srcId="{B3C41D45-40BD-4722-8734-FBB658222B45}" destId="{CFC388DF-5FBB-49DC-849C-E2E33E47D465}" srcOrd="0" destOrd="0" presId="urn:microsoft.com/office/officeart/2005/8/layout/hierarchy1"/>
    <dgm:cxn modelId="{F03AF1F7-F347-4A08-92D4-1539D5ADF584}" type="presOf" srcId="{57E1F808-5196-40D7-A6CD-F8F833AAEA0E}" destId="{0FCBB2D2-0591-4DE9-9095-853840883DB6}" srcOrd="0" destOrd="0" presId="urn:microsoft.com/office/officeart/2005/8/layout/hierarchy1"/>
    <dgm:cxn modelId="{56F2BA70-C22E-4E4C-AC47-80BA17653323}" type="presParOf" srcId="{0FCBB2D2-0591-4DE9-9095-853840883DB6}" destId="{951E490E-CA60-443A-989A-5C3EBCACF9A8}" srcOrd="0" destOrd="0" presId="urn:microsoft.com/office/officeart/2005/8/layout/hierarchy1"/>
    <dgm:cxn modelId="{3434508D-1D94-4FD6-B33E-FBC94636E562}" type="presParOf" srcId="{951E490E-CA60-443A-989A-5C3EBCACF9A8}" destId="{FDC8D55D-F056-4194-90A3-12DFBEFC3FF5}" srcOrd="0" destOrd="0" presId="urn:microsoft.com/office/officeart/2005/8/layout/hierarchy1"/>
    <dgm:cxn modelId="{B4E82BFE-7DAE-4364-91FB-02ACFC7A6327}" type="presParOf" srcId="{FDC8D55D-F056-4194-90A3-12DFBEFC3FF5}" destId="{C08795BB-0873-4461-8FFA-66033DA46B87}" srcOrd="0" destOrd="0" presId="urn:microsoft.com/office/officeart/2005/8/layout/hierarchy1"/>
    <dgm:cxn modelId="{0C64C59A-D5B7-4F40-96DC-B10457781438}" type="presParOf" srcId="{FDC8D55D-F056-4194-90A3-12DFBEFC3FF5}" destId="{C4E55CF0-6D89-4840-B7C7-03514D90CEA9}" srcOrd="1" destOrd="0" presId="urn:microsoft.com/office/officeart/2005/8/layout/hierarchy1"/>
    <dgm:cxn modelId="{FF0A4402-34A3-4758-8200-4957960613F6}" type="presParOf" srcId="{951E490E-CA60-443A-989A-5C3EBCACF9A8}" destId="{CB603987-A857-43EA-9527-9533C9C8B679}" srcOrd="1" destOrd="0" presId="urn:microsoft.com/office/officeart/2005/8/layout/hierarchy1"/>
    <dgm:cxn modelId="{0F439D9A-CC0F-4363-A847-5F263C3ABCAF}" type="presParOf" srcId="{CB603987-A857-43EA-9527-9533C9C8B679}" destId="{A5153742-DE33-4342-A5ED-E8297F17CCB4}" srcOrd="0" destOrd="0" presId="urn:microsoft.com/office/officeart/2005/8/layout/hierarchy1"/>
    <dgm:cxn modelId="{B36DB002-3CE4-4464-AD48-919CAAEDEC21}" type="presParOf" srcId="{CB603987-A857-43EA-9527-9533C9C8B679}" destId="{C135C884-13AA-444C-BD03-A0538CE4D08F}" srcOrd="1" destOrd="0" presId="urn:microsoft.com/office/officeart/2005/8/layout/hierarchy1"/>
    <dgm:cxn modelId="{585A3D42-8EB7-4227-9E94-AF8C57E94894}" type="presParOf" srcId="{C135C884-13AA-444C-BD03-A0538CE4D08F}" destId="{0371C931-E676-46B5-A7CA-17462D22DEFD}" srcOrd="0" destOrd="0" presId="urn:microsoft.com/office/officeart/2005/8/layout/hierarchy1"/>
    <dgm:cxn modelId="{098C56D4-DE4B-4627-BA6F-7832991233A1}" type="presParOf" srcId="{0371C931-E676-46B5-A7CA-17462D22DEFD}" destId="{CEF68FBF-7A5A-4BF0-B128-841ACBED71D6}" srcOrd="0" destOrd="0" presId="urn:microsoft.com/office/officeart/2005/8/layout/hierarchy1"/>
    <dgm:cxn modelId="{19FD42BF-D879-4872-8845-510407F0AC18}" type="presParOf" srcId="{0371C931-E676-46B5-A7CA-17462D22DEFD}" destId="{C67C163E-2091-43BB-A863-9E98588E5813}" srcOrd="1" destOrd="0" presId="urn:microsoft.com/office/officeart/2005/8/layout/hierarchy1"/>
    <dgm:cxn modelId="{BEE96648-EC24-4D22-9D0F-6D2722B17C06}" type="presParOf" srcId="{C135C884-13AA-444C-BD03-A0538CE4D08F}" destId="{F533DF6A-4904-4942-9F91-9EFF6A77D4B9}" srcOrd="1" destOrd="0" presId="urn:microsoft.com/office/officeart/2005/8/layout/hierarchy1"/>
    <dgm:cxn modelId="{18324BA6-5CA4-4E16-B6E0-14A48F85F2EC}" type="presParOf" srcId="{CB603987-A857-43EA-9527-9533C9C8B679}" destId="{F0FC96BA-AF44-4D7B-AE85-F01F8D3409C3}" srcOrd="2" destOrd="0" presId="urn:microsoft.com/office/officeart/2005/8/layout/hierarchy1"/>
    <dgm:cxn modelId="{03A06F71-9AA8-4803-A9CE-2EA73A2D4425}" type="presParOf" srcId="{CB603987-A857-43EA-9527-9533C9C8B679}" destId="{5111888C-80C5-4519-89F0-A2494F37981B}" srcOrd="3" destOrd="0" presId="urn:microsoft.com/office/officeart/2005/8/layout/hierarchy1"/>
    <dgm:cxn modelId="{33E4966B-3664-496F-8DC9-C0A35A2AF668}" type="presParOf" srcId="{5111888C-80C5-4519-89F0-A2494F37981B}" destId="{D35C36C5-AB6F-44CB-8203-C4AF352377C3}" srcOrd="0" destOrd="0" presId="urn:microsoft.com/office/officeart/2005/8/layout/hierarchy1"/>
    <dgm:cxn modelId="{B6EE7958-EBF4-4CBA-9725-21BE6F092456}" type="presParOf" srcId="{D35C36C5-AB6F-44CB-8203-C4AF352377C3}" destId="{044E6DC9-9CE6-4BC6-BDCC-6D0F026813B8}" srcOrd="0" destOrd="0" presId="urn:microsoft.com/office/officeart/2005/8/layout/hierarchy1"/>
    <dgm:cxn modelId="{F3BA992C-97A4-44BE-BEB2-386D5EDE115C}" type="presParOf" srcId="{D35C36C5-AB6F-44CB-8203-C4AF352377C3}" destId="{F20F8CC2-578A-4429-B03B-4A2B52798D6C}" srcOrd="1" destOrd="0" presId="urn:microsoft.com/office/officeart/2005/8/layout/hierarchy1"/>
    <dgm:cxn modelId="{B1403F06-750B-43B1-A747-7F6E6A7BB1AE}" type="presParOf" srcId="{5111888C-80C5-4519-89F0-A2494F37981B}" destId="{AD2E04D4-25DC-4FC9-80BC-BBE806331B0D}" srcOrd="1" destOrd="0" presId="urn:microsoft.com/office/officeart/2005/8/layout/hierarchy1"/>
    <dgm:cxn modelId="{DD8F03E9-7898-4A24-AE8B-6D57AFE21C78}" type="presParOf" srcId="{CB603987-A857-43EA-9527-9533C9C8B679}" destId="{5C2276CB-DADA-4E37-9BCA-3D493218F562}" srcOrd="4" destOrd="0" presId="urn:microsoft.com/office/officeart/2005/8/layout/hierarchy1"/>
    <dgm:cxn modelId="{4C65C869-26E0-4D26-AE84-7FA829204620}" type="presParOf" srcId="{CB603987-A857-43EA-9527-9533C9C8B679}" destId="{95224118-8AC3-47BD-9F8F-5E08B9A647BC}" srcOrd="5" destOrd="0" presId="urn:microsoft.com/office/officeart/2005/8/layout/hierarchy1"/>
    <dgm:cxn modelId="{1426B63B-7528-44DD-BE43-59DEBB6B58A4}" type="presParOf" srcId="{95224118-8AC3-47BD-9F8F-5E08B9A647BC}" destId="{459DB9A5-81EE-4C15-A4BF-49375839613D}" srcOrd="0" destOrd="0" presId="urn:microsoft.com/office/officeart/2005/8/layout/hierarchy1"/>
    <dgm:cxn modelId="{CDFFFCFA-83E6-47AA-B80D-B904CB5D50F4}" type="presParOf" srcId="{459DB9A5-81EE-4C15-A4BF-49375839613D}" destId="{C6B8A9D4-0A96-4F91-85C9-3187C96D8C46}" srcOrd="0" destOrd="0" presId="urn:microsoft.com/office/officeart/2005/8/layout/hierarchy1"/>
    <dgm:cxn modelId="{1974887F-1DB0-4031-A9B4-115EEBA1235D}" type="presParOf" srcId="{459DB9A5-81EE-4C15-A4BF-49375839613D}" destId="{CFC388DF-5FBB-49DC-849C-E2E33E47D465}" srcOrd="1" destOrd="0" presId="urn:microsoft.com/office/officeart/2005/8/layout/hierarchy1"/>
    <dgm:cxn modelId="{2164AD41-08DA-43E5-85C8-305C2E3AE3C4}" type="presParOf" srcId="{95224118-8AC3-47BD-9F8F-5E08B9A647BC}" destId="{A9F30C7A-55A6-47BB-985B-47825C23F8D2}" srcOrd="1" destOrd="0" presId="urn:microsoft.com/office/officeart/2005/8/layout/hierarchy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FD682C-47FD-432B-AA00-F88101F8B98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F67311-6AD3-42CB-9EF7-709926E2F9D6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cap="none" spc="5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Конечная</a:t>
          </a:r>
          <a:endParaRPr lang="ru-RU" b="1" cap="none" spc="50" baseline="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A2A8ED7-D8BF-4103-BD44-E739F0C2882C}" type="parTrans" cxnId="{6CD97C63-309E-44C5-9920-8860B541F59B}">
      <dgm:prSet/>
      <dgm:spPr/>
      <dgm:t>
        <a:bodyPr/>
        <a:lstStyle/>
        <a:p>
          <a:endParaRPr lang="ru-RU"/>
        </a:p>
      </dgm:t>
    </dgm:pt>
    <dgm:pt modelId="{D99D25B9-8431-4190-8AD9-D1BA1BB636D6}" type="sibTrans" cxnId="{6CD97C63-309E-44C5-9920-8860B541F59B}">
      <dgm:prSet/>
      <dgm:spPr/>
      <dgm:t>
        <a:bodyPr/>
        <a:lstStyle/>
        <a:p>
          <a:endParaRPr lang="ru-RU"/>
        </a:p>
      </dgm:t>
    </dgm:pt>
    <dgm:pt modelId="{518D8CC2-A04B-44AE-B243-A362B596C2D4}" type="pres">
      <dgm:prSet presAssocID="{63FD682C-47FD-432B-AA00-F88101F8B9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19398-1FFE-4610-8E95-152B8EF86338}" type="pres">
      <dgm:prSet presAssocID="{79F67311-6AD3-42CB-9EF7-709926E2F9D6}" presName="composite" presStyleCnt="0"/>
      <dgm:spPr/>
    </dgm:pt>
    <dgm:pt modelId="{DE141ED0-2E56-42E4-8FDD-5BA9F0984FCA}" type="pres">
      <dgm:prSet presAssocID="{79F67311-6AD3-42CB-9EF7-709926E2F9D6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A20266-F6F5-41A8-A5B7-ADF6E765EFD5}" type="pres">
      <dgm:prSet presAssocID="{79F67311-6AD3-42CB-9EF7-709926E2F9D6}" presName="txShp" presStyleLbl="node1" presStyleIdx="0" presStyleCnt="1" custScaleX="92413" custScaleY="59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97C63-309E-44C5-9920-8860B541F59B}" srcId="{63FD682C-47FD-432B-AA00-F88101F8B98C}" destId="{79F67311-6AD3-42CB-9EF7-709926E2F9D6}" srcOrd="0" destOrd="0" parTransId="{2A2A8ED7-D8BF-4103-BD44-E739F0C2882C}" sibTransId="{D99D25B9-8431-4190-8AD9-D1BA1BB636D6}"/>
    <dgm:cxn modelId="{E1E77FA0-4AF5-40EE-8C66-68CE4EAD531D}" type="presOf" srcId="{79F67311-6AD3-42CB-9EF7-709926E2F9D6}" destId="{17A20266-F6F5-41A8-A5B7-ADF6E765EFD5}" srcOrd="0" destOrd="0" presId="urn:microsoft.com/office/officeart/2005/8/layout/vList3"/>
    <dgm:cxn modelId="{9112FACC-FFFA-418E-B289-F6873178CE01}" type="presOf" srcId="{63FD682C-47FD-432B-AA00-F88101F8B98C}" destId="{518D8CC2-A04B-44AE-B243-A362B596C2D4}" srcOrd="0" destOrd="0" presId="urn:microsoft.com/office/officeart/2005/8/layout/vList3"/>
    <dgm:cxn modelId="{CBFF116F-287B-41FA-863E-692768B61CCD}" type="presParOf" srcId="{518D8CC2-A04B-44AE-B243-A362B596C2D4}" destId="{4B919398-1FFE-4610-8E95-152B8EF86338}" srcOrd="0" destOrd="0" presId="urn:microsoft.com/office/officeart/2005/8/layout/vList3"/>
    <dgm:cxn modelId="{F3F1C25D-7FB5-48B0-9E91-B0ED80117CD1}" type="presParOf" srcId="{4B919398-1FFE-4610-8E95-152B8EF86338}" destId="{DE141ED0-2E56-42E4-8FDD-5BA9F0984FCA}" srcOrd="0" destOrd="0" presId="urn:microsoft.com/office/officeart/2005/8/layout/vList3"/>
    <dgm:cxn modelId="{91C6B3E8-F3CF-4971-87FE-B0E89BAA94A3}" type="presParOf" srcId="{4B919398-1FFE-4610-8E95-152B8EF86338}" destId="{17A20266-F6F5-41A8-A5B7-ADF6E765EFD5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634E7-C80D-4187-AA3B-6F18E29B85D8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BB8FFE1-CA81-4125-9D68-FFFBAB0024B0}">
      <dgm:prSet/>
      <dgm:spPr/>
      <dgm:t>
        <a:bodyPr/>
        <a:lstStyle/>
        <a:p>
          <a:pPr rtl="0"/>
          <a:r>
            <a:rPr lang="ru-RU" b="1" dirty="0" err="1" smtClean="0"/>
            <a:t>Мета́ллы</a:t>
          </a:r>
          <a:r>
            <a:rPr lang="ru-RU" dirty="0" smtClean="0"/>
            <a:t> (от </a:t>
          </a:r>
          <a:r>
            <a:rPr lang="ru-RU" dirty="0" smtClean="0">
              <a:hlinkClick xmlns:r="http://schemas.openxmlformats.org/officeDocument/2006/relationships" r:id="rId1"/>
            </a:rPr>
            <a:t>лат.</a:t>
          </a:r>
          <a:r>
            <a:rPr lang="ru-RU" dirty="0" smtClean="0"/>
            <a:t> </a:t>
          </a:r>
          <a:r>
            <a:rPr lang="ru-RU" i="1" dirty="0" err="1" smtClean="0"/>
            <a:t>metallum</a:t>
          </a:r>
          <a:r>
            <a:rPr lang="ru-RU" dirty="0" smtClean="0"/>
            <a:t> — шахта, рудник) — группа </a:t>
          </a:r>
          <a:r>
            <a:rPr lang="ru-RU" dirty="0" smtClean="0">
              <a:hlinkClick xmlns:r="http://schemas.openxmlformats.org/officeDocument/2006/relationships" r:id="rId2"/>
            </a:rPr>
            <a:t>элементов</a:t>
          </a:r>
          <a:r>
            <a:rPr lang="ru-RU" dirty="0" smtClean="0"/>
            <a:t>, обладающая характерными </a:t>
          </a:r>
          <a:r>
            <a:rPr lang="ru-RU" i="1" dirty="0" smtClean="0"/>
            <a:t>металлическими свойствами</a:t>
          </a:r>
          <a:endParaRPr lang="ru-RU" dirty="0"/>
        </a:p>
      </dgm:t>
    </dgm:pt>
    <dgm:pt modelId="{A777EA1D-5F31-49B9-8827-682340C3BF36}" type="parTrans" cxnId="{9AC9AE80-34DC-4DEF-A4B2-7234DF00CAB1}">
      <dgm:prSet/>
      <dgm:spPr/>
      <dgm:t>
        <a:bodyPr/>
        <a:lstStyle/>
        <a:p>
          <a:endParaRPr lang="ru-RU"/>
        </a:p>
      </dgm:t>
    </dgm:pt>
    <dgm:pt modelId="{94537266-13A6-4503-BF20-D09E30447765}" type="sibTrans" cxnId="{9AC9AE80-34DC-4DEF-A4B2-7234DF00CAB1}">
      <dgm:prSet/>
      <dgm:spPr/>
      <dgm:t>
        <a:bodyPr/>
        <a:lstStyle/>
        <a:p>
          <a:endParaRPr lang="ru-RU"/>
        </a:p>
      </dgm:t>
    </dgm:pt>
    <dgm:pt modelId="{42606645-96A6-45F5-9DBD-2546C984D39D}">
      <dgm:prSet/>
      <dgm:spPr/>
      <dgm:t>
        <a:bodyPr/>
        <a:lstStyle/>
        <a:p>
          <a:pPr rtl="0"/>
          <a:r>
            <a:rPr lang="ru-RU" b="1" dirty="0" smtClean="0"/>
            <a:t>Сплав</a:t>
          </a:r>
          <a:r>
            <a:rPr lang="ru-RU" dirty="0" smtClean="0"/>
            <a:t> — </a:t>
          </a:r>
          <a:r>
            <a:rPr lang="ru-RU" dirty="0" err="1" smtClean="0"/>
            <a:t>макроскопически</a:t>
          </a:r>
          <a:r>
            <a:rPr lang="ru-RU" dirty="0" smtClean="0"/>
            <a:t> однородный металлический </a:t>
          </a:r>
          <a:r>
            <a:rPr lang="ru-RU" dirty="0" smtClean="0">
              <a:hlinkClick xmlns:r="http://schemas.openxmlformats.org/officeDocument/2006/relationships" r:id="rId3"/>
            </a:rPr>
            <a:t>материал</a:t>
          </a:r>
          <a:r>
            <a:rPr lang="ru-RU" dirty="0" smtClean="0"/>
            <a:t>, состоящий из </a:t>
          </a:r>
          <a:r>
            <a:rPr lang="ru-RU" dirty="0" smtClean="0">
              <a:hlinkClick xmlns:r="http://schemas.openxmlformats.org/officeDocument/2006/relationships" r:id="rId4"/>
            </a:rPr>
            <a:t>смеси</a:t>
          </a:r>
          <a:r>
            <a:rPr lang="ru-RU" dirty="0" smtClean="0"/>
            <a:t> двух или большего числа </a:t>
          </a:r>
          <a:r>
            <a:rPr lang="ru-RU" dirty="0" smtClean="0">
              <a:hlinkClick xmlns:r="http://schemas.openxmlformats.org/officeDocument/2006/relationships" r:id="rId2"/>
            </a:rPr>
            <a:t>химических элементов</a:t>
          </a:r>
          <a:r>
            <a:rPr lang="ru-RU" dirty="0" smtClean="0"/>
            <a:t> с преобладанием </a:t>
          </a:r>
          <a:r>
            <a:rPr lang="ru-RU" dirty="0" smtClean="0">
              <a:hlinkClick xmlns:r="http://schemas.openxmlformats.org/officeDocument/2006/relationships" r:id="rId5"/>
            </a:rPr>
            <a:t>металлических</a:t>
          </a:r>
          <a:r>
            <a:rPr lang="ru-RU" dirty="0" smtClean="0"/>
            <a:t> компонентов.</a:t>
          </a:r>
          <a:endParaRPr lang="ru-RU" dirty="0"/>
        </a:p>
      </dgm:t>
    </dgm:pt>
    <dgm:pt modelId="{A760C818-5D67-4269-887E-88AE32633F30}" type="parTrans" cxnId="{14F02982-31B8-4C1C-8CD9-01D3587FB2F0}">
      <dgm:prSet/>
      <dgm:spPr/>
      <dgm:t>
        <a:bodyPr/>
        <a:lstStyle/>
        <a:p>
          <a:endParaRPr lang="ru-RU"/>
        </a:p>
      </dgm:t>
    </dgm:pt>
    <dgm:pt modelId="{DBE04F2C-0A7C-43CC-A20B-732945548AC6}" type="sibTrans" cxnId="{14F02982-31B8-4C1C-8CD9-01D3587FB2F0}">
      <dgm:prSet/>
      <dgm:spPr/>
      <dgm:t>
        <a:bodyPr/>
        <a:lstStyle/>
        <a:p>
          <a:endParaRPr lang="ru-RU"/>
        </a:p>
      </dgm:t>
    </dgm:pt>
    <dgm:pt modelId="{EB3B5399-82D6-47E9-80F6-1E75E6CAD3FC}">
      <dgm:prSet/>
      <dgm:spPr/>
      <dgm:t>
        <a:bodyPr/>
        <a:lstStyle/>
        <a:p>
          <a:pPr rtl="0"/>
          <a:r>
            <a:rPr lang="ru-RU" dirty="0" smtClean="0"/>
            <a:t>Сплавы состоят из основы (одного или нескольких </a:t>
          </a:r>
          <a:r>
            <a:rPr lang="ru-RU" b="1" dirty="0" smtClean="0"/>
            <a:t>металлов</a:t>
          </a:r>
          <a:r>
            <a:rPr lang="ru-RU" dirty="0" smtClean="0"/>
            <a:t>), малых добавок специально вводимых в сплав </a:t>
          </a:r>
          <a:r>
            <a:rPr lang="ru-RU" dirty="0" smtClean="0">
              <a:hlinkClick xmlns:r="http://schemas.openxmlformats.org/officeDocument/2006/relationships" r:id="rId6"/>
            </a:rPr>
            <a:t>легирующих</a:t>
          </a:r>
          <a:r>
            <a:rPr lang="ru-RU" dirty="0" smtClean="0"/>
            <a:t> и модифицирующих элементов, а также из не удаленных примесей (природных, технологических и случайных).</a:t>
          </a:r>
          <a:endParaRPr lang="ru-RU" dirty="0"/>
        </a:p>
      </dgm:t>
    </dgm:pt>
    <dgm:pt modelId="{AE284AC6-C983-4215-8258-4F0755726228}" type="parTrans" cxnId="{330243C2-4F4D-4FB3-B201-D07BFDA77FA7}">
      <dgm:prSet/>
      <dgm:spPr/>
      <dgm:t>
        <a:bodyPr/>
        <a:lstStyle/>
        <a:p>
          <a:endParaRPr lang="ru-RU"/>
        </a:p>
      </dgm:t>
    </dgm:pt>
    <dgm:pt modelId="{E5AC41E5-FA15-4573-B44B-610C261A1BAA}" type="sibTrans" cxnId="{330243C2-4F4D-4FB3-B201-D07BFDA77FA7}">
      <dgm:prSet/>
      <dgm:spPr/>
      <dgm:t>
        <a:bodyPr/>
        <a:lstStyle/>
        <a:p>
          <a:endParaRPr lang="ru-RU"/>
        </a:p>
      </dgm:t>
    </dgm:pt>
    <dgm:pt modelId="{B98F363F-18EB-436F-88F1-60C133A31CE0}" type="pres">
      <dgm:prSet presAssocID="{C3F634E7-C80D-4187-AA3B-6F18E29B85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8F49C-E6E6-464D-8916-6E6A2154024D}" type="pres">
      <dgm:prSet presAssocID="{EBB8FFE1-CA81-4125-9D68-FFFBAB0024B0}" presName="comp" presStyleCnt="0"/>
      <dgm:spPr/>
    </dgm:pt>
    <dgm:pt modelId="{4E52C392-61B9-4DB9-9E0D-CB6F6F975A21}" type="pres">
      <dgm:prSet presAssocID="{EBB8FFE1-CA81-4125-9D68-FFFBAB0024B0}" presName="box" presStyleLbl="node1" presStyleIdx="0" presStyleCnt="3"/>
      <dgm:spPr/>
      <dgm:t>
        <a:bodyPr/>
        <a:lstStyle/>
        <a:p>
          <a:endParaRPr lang="ru-RU"/>
        </a:p>
      </dgm:t>
    </dgm:pt>
    <dgm:pt modelId="{4E22063F-FCA5-4E54-9D68-1D2257BE5356}" type="pres">
      <dgm:prSet presAssocID="{EBB8FFE1-CA81-4125-9D68-FFFBAB0024B0}" presName="img" presStyleLbl="fgImgPlace1" presStyleIdx="0" presStyleCnt="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BB32CFD1-0D11-45C6-98C2-3366817422FC}" type="pres">
      <dgm:prSet presAssocID="{EBB8FFE1-CA81-4125-9D68-FFFBAB0024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C51C4-19F5-4AAA-9BFF-7454B98F45C3}" type="pres">
      <dgm:prSet presAssocID="{94537266-13A6-4503-BF20-D09E30447765}" presName="spacer" presStyleCnt="0"/>
      <dgm:spPr/>
    </dgm:pt>
    <dgm:pt modelId="{FB1E00B0-613C-4EA0-BF4D-967A99ED6932}" type="pres">
      <dgm:prSet presAssocID="{42606645-96A6-45F5-9DBD-2546C984D39D}" presName="comp" presStyleCnt="0"/>
      <dgm:spPr/>
    </dgm:pt>
    <dgm:pt modelId="{66CFC838-F972-430F-9351-97BD3F81D67E}" type="pres">
      <dgm:prSet presAssocID="{42606645-96A6-45F5-9DBD-2546C984D39D}" presName="box" presStyleLbl="node1" presStyleIdx="1" presStyleCnt="3"/>
      <dgm:spPr/>
      <dgm:t>
        <a:bodyPr/>
        <a:lstStyle/>
        <a:p>
          <a:endParaRPr lang="ru-RU"/>
        </a:p>
      </dgm:t>
    </dgm:pt>
    <dgm:pt modelId="{EB9A2913-5EFF-4958-8B63-72C52F28A9DF}" type="pres">
      <dgm:prSet presAssocID="{42606645-96A6-45F5-9DBD-2546C984D39D}" presName="img" presStyleLbl="fgImgPlace1" presStyleIdx="1" presStyleCnt="3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8D1B888-5C4D-4E3A-9151-8EA861B61D6F}" type="pres">
      <dgm:prSet presAssocID="{42606645-96A6-45F5-9DBD-2546C984D3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D3F50-C8DA-4477-A22A-DAF58B597013}" type="pres">
      <dgm:prSet presAssocID="{DBE04F2C-0A7C-43CC-A20B-732945548AC6}" presName="spacer" presStyleCnt="0"/>
      <dgm:spPr/>
    </dgm:pt>
    <dgm:pt modelId="{15BC54DD-383C-4731-9DD0-C5D388DC5740}" type="pres">
      <dgm:prSet presAssocID="{EB3B5399-82D6-47E9-80F6-1E75E6CAD3FC}" presName="comp" presStyleCnt="0"/>
      <dgm:spPr/>
    </dgm:pt>
    <dgm:pt modelId="{DFB8FB53-284E-447E-8B01-44C88E932CF3}" type="pres">
      <dgm:prSet presAssocID="{EB3B5399-82D6-47E9-80F6-1E75E6CAD3FC}" presName="box" presStyleLbl="node1" presStyleIdx="2" presStyleCnt="3"/>
      <dgm:spPr/>
      <dgm:t>
        <a:bodyPr/>
        <a:lstStyle/>
        <a:p>
          <a:endParaRPr lang="ru-RU"/>
        </a:p>
      </dgm:t>
    </dgm:pt>
    <dgm:pt modelId="{44DEE231-F30B-45B1-884C-0B07546D87E7}" type="pres">
      <dgm:prSet presAssocID="{EB3B5399-82D6-47E9-80F6-1E75E6CAD3FC}" presName="img" presStyleLbl="fgImgPlace1" presStyleIdx="2" presStyleCnt="3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3D70FF1C-E853-431F-9912-2F15F9A2839F}" type="pres">
      <dgm:prSet presAssocID="{EB3B5399-82D6-47E9-80F6-1E75E6CAD3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EB620-A6E3-4EF9-B7D3-8234488EFFC0}" type="presOf" srcId="{EBB8FFE1-CA81-4125-9D68-FFFBAB0024B0}" destId="{4E52C392-61B9-4DB9-9E0D-CB6F6F975A21}" srcOrd="0" destOrd="0" presId="urn:microsoft.com/office/officeart/2005/8/layout/vList4"/>
    <dgm:cxn modelId="{323DE962-4A90-41F3-ABE7-2B7636AB025F}" type="presOf" srcId="{EB3B5399-82D6-47E9-80F6-1E75E6CAD3FC}" destId="{3D70FF1C-E853-431F-9912-2F15F9A2839F}" srcOrd="1" destOrd="0" presId="urn:microsoft.com/office/officeart/2005/8/layout/vList4"/>
    <dgm:cxn modelId="{701B454C-6945-4CD6-A031-6B14C14687A0}" type="presOf" srcId="{EB3B5399-82D6-47E9-80F6-1E75E6CAD3FC}" destId="{DFB8FB53-284E-447E-8B01-44C88E932CF3}" srcOrd="0" destOrd="0" presId="urn:microsoft.com/office/officeart/2005/8/layout/vList4"/>
    <dgm:cxn modelId="{14F02982-31B8-4C1C-8CD9-01D3587FB2F0}" srcId="{C3F634E7-C80D-4187-AA3B-6F18E29B85D8}" destId="{42606645-96A6-45F5-9DBD-2546C984D39D}" srcOrd="1" destOrd="0" parTransId="{A760C818-5D67-4269-887E-88AE32633F30}" sibTransId="{DBE04F2C-0A7C-43CC-A20B-732945548AC6}"/>
    <dgm:cxn modelId="{99734821-B328-4268-808E-0E341399D3F9}" type="presOf" srcId="{C3F634E7-C80D-4187-AA3B-6F18E29B85D8}" destId="{B98F363F-18EB-436F-88F1-60C133A31CE0}" srcOrd="0" destOrd="0" presId="urn:microsoft.com/office/officeart/2005/8/layout/vList4"/>
    <dgm:cxn modelId="{3C568EE5-270A-4D4C-A9CA-BB6DE6070AEA}" type="presOf" srcId="{EBB8FFE1-CA81-4125-9D68-FFFBAB0024B0}" destId="{BB32CFD1-0D11-45C6-98C2-3366817422FC}" srcOrd="1" destOrd="0" presId="urn:microsoft.com/office/officeart/2005/8/layout/vList4"/>
    <dgm:cxn modelId="{9AC9AE80-34DC-4DEF-A4B2-7234DF00CAB1}" srcId="{C3F634E7-C80D-4187-AA3B-6F18E29B85D8}" destId="{EBB8FFE1-CA81-4125-9D68-FFFBAB0024B0}" srcOrd="0" destOrd="0" parTransId="{A777EA1D-5F31-49B9-8827-682340C3BF36}" sibTransId="{94537266-13A6-4503-BF20-D09E30447765}"/>
    <dgm:cxn modelId="{B71ABAF1-7824-4D28-B1AF-F1EF6C6198DB}" type="presOf" srcId="{42606645-96A6-45F5-9DBD-2546C984D39D}" destId="{66CFC838-F972-430F-9351-97BD3F81D67E}" srcOrd="0" destOrd="0" presId="urn:microsoft.com/office/officeart/2005/8/layout/vList4"/>
    <dgm:cxn modelId="{330243C2-4F4D-4FB3-B201-D07BFDA77FA7}" srcId="{C3F634E7-C80D-4187-AA3B-6F18E29B85D8}" destId="{EB3B5399-82D6-47E9-80F6-1E75E6CAD3FC}" srcOrd="2" destOrd="0" parTransId="{AE284AC6-C983-4215-8258-4F0755726228}" sibTransId="{E5AC41E5-FA15-4573-B44B-610C261A1BAA}"/>
    <dgm:cxn modelId="{16BF4B25-0B5B-4856-B341-4D823966A6EE}" type="presOf" srcId="{42606645-96A6-45F5-9DBD-2546C984D39D}" destId="{98D1B888-5C4D-4E3A-9151-8EA861B61D6F}" srcOrd="1" destOrd="0" presId="urn:microsoft.com/office/officeart/2005/8/layout/vList4"/>
    <dgm:cxn modelId="{48EAF549-43E0-4185-9CFB-0109F4472BF4}" type="presParOf" srcId="{B98F363F-18EB-436F-88F1-60C133A31CE0}" destId="{9348F49C-E6E6-464D-8916-6E6A2154024D}" srcOrd="0" destOrd="0" presId="urn:microsoft.com/office/officeart/2005/8/layout/vList4"/>
    <dgm:cxn modelId="{A2CCA3AD-5E88-4997-84B4-09F553B5A303}" type="presParOf" srcId="{9348F49C-E6E6-464D-8916-6E6A2154024D}" destId="{4E52C392-61B9-4DB9-9E0D-CB6F6F975A21}" srcOrd="0" destOrd="0" presId="urn:microsoft.com/office/officeart/2005/8/layout/vList4"/>
    <dgm:cxn modelId="{3EC19536-E618-4A2A-8B6A-CBE8B6770A9D}" type="presParOf" srcId="{9348F49C-E6E6-464D-8916-6E6A2154024D}" destId="{4E22063F-FCA5-4E54-9D68-1D2257BE5356}" srcOrd="1" destOrd="0" presId="urn:microsoft.com/office/officeart/2005/8/layout/vList4"/>
    <dgm:cxn modelId="{0BBC288A-D5AE-4054-B97A-5DBC7BFF6E8F}" type="presParOf" srcId="{9348F49C-E6E6-464D-8916-6E6A2154024D}" destId="{BB32CFD1-0D11-45C6-98C2-3366817422FC}" srcOrd="2" destOrd="0" presId="urn:microsoft.com/office/officeart/2005/8/layout/vList4"/>
    <dgm:cxn modelId="{23E6C367-4147-41A0-A9E6-3122627B4F1F}" type="presParOf" srcId="{B98F363F-18EB-436F-88F1-60C133A31CE0}" destId="{93AC51C4-19F5-4AAA-9BFF-7454B98F45C3}" srcOrd="1" destOrd="0" presId="urn:microsoft.com/office/officeart/2005/8/layout/vList4"/>
    <dgm:cxn modelId="{C8491AEF-62D6-4327-BEA6-30A11BE99ECE}" type="presParOf" srcId="{B98F363F-18EB-436F-88F1-60C133A31CE0}" destId="{FB1E00B0-613C-4EA0-BF4D-967A99ED6932}" srcOrd="2" destOrd="0" presId="urn:microsoft.com/office/officeart/2005/8/layout/vList4"/>
    <dgm:cxn modelId="{9A848964-FC00-45DD-9923-94921B70BE70}" type="presParOf" srcId="{FB1E00B0-613C-4EA0-BF4D-967A99ED6932}" destId="{66CFC838-F972-430F-9351-97BD3F81D67E}" srcOrd="0" destOrd="0" presId="urn:microsoft.com/office/officeart/2005/8/layout/vList4"/>
    <dgm:cxn modelId="{08DBD790-7FD0-4368-B4C7-6B426D41B2C4}" type="presParOf" srcId="{FB1E00B0-613C-4EA0-BF4D-967A99ED6932}" destId="{EB9A2913-5EFF-4958-8B63-72C52F28A9DF}" srcOrd="1" destOrd="0" presId="urn:microsoft.com/office/officeart/2005/8/layout/vList4"/>
    <dgm:cxn modelId="{ABD2BB16-B753-4FBE-B38A-B35C669BC422}" type="presParOf" srcId="{FB1E00B0-613C-4EA0-BF4D-967A99ED6932}" destId="{98D1B888-5C4D-4E3A-9151-8EA861B61D6F}" srcOrd="2" destOrd="0" presId="urn:microsoft.com/office/officeart/2005/8/layout/vList4"/>
    <dgm:cxn modelId="{1C4F9DF4-CB50-40E8-9490-618B079E1645}" type="presParOf" srcId="{B98F363F-18EB-436F-88F1-60C133A31CE0}" destId="{E6BD3F50-C8DA-4477-A22A-DAF58B597013}" srcOrd="3" destOrd="0" presId="urn:microsoft.com/office/officeart/2005/8/layout/vList4"/>
    <dgm:cxn modelId="{31F4F477-8A8E-4B6A-BF42-6497C837E789}" type="presParOf" srcId="{B98F363F-18EB-436F-88F1-60C133A31CE0}" destId="{15BC54DD-383C-4731-9DD0-C5D388DC5740}" srcOrd="4" destOrd="0" presId="urn:microsoft.com/office/officeart/2005/8/layout/vList4"/>
    <dgm:cxn modelId="{C025712E-2DB3-4BA1-8926-AFEEB9F471E5}" type="presParOf" srcId="{15BC54DD-383C-4731-9DD0-C5D388DC5740}" destId="{DFB8FB53-284E-447E-8B01-44C88E932CF3}" srcOrd="0" destOrd="0" presId="urn:microsoft.com/office/officeart/2005/8/layout/vList4"/>
    <dgm:cxn modelId="{4619ABD1-C3AD-4244-BACF-CB015EDA00AB}" type="presParOf" srcId="{15BC54DD-383C-4731-9DD0-C5D388DC5740}" destId="{44DEE231-F30B-45B1-884C-0B07546D87E7}" srcOrd="1" destOrd="0" presId="urn:microsoft.com/office/officeart/2005/8/layout/vList4"/>
    <dgm:cxn modelId="{AFE66C9E-C21D-48D7-BA21-E9F1A7120882}" type="presParOf" srcId="{15BC54DD-383C-4731-9DD0-C5D388DC5740}" destId="{3D70FF1C-E853-431F-9912-2F15F9A2839F}" srcOrd="2" destOrd="0" presId="urn:microsoft.com/office/officeart/2005/8/layout/vList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9DD3AB-EA95-4498-95EB-DBDCC2A2DBC0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9B65B273-69E2-467F-8CC5-4DA4BF4C321E}">
      <dgm:prSet/>
      <dgm:spPr/>
      <dgm:t>
        <a:bodyPr/>
        <a:lstStyle/>
        <a:p>
          <a:pPr rtl="0"/>
          <a:r>
            <a:rPr lang="ru-RU" b="1" dirty="0" smtClean="0"/>
            <a:t>Благодарности</a:t>
          </a:r>
          <a:endParaRPr lang="ru-RU" b="1" dirty="0"/>
        </a:p>
      </dgm:t>
    </dgm:pt>
    <dgm:pt modelId="{AC057F38-43E9-435C-B626-B34778F57E5E}" type="parTrans" cxnId="{11B5ED87-09BC-4D3D-91E1-DFC1EB2F3573}">
      <dgm:prSet/>
      <dgm:spPr/>
      <dgm:t>
        <a:bodyPr/>
        <a:lstStyle/>
        <a:p>
          <a:endParaRPr lang="ru-RU"/>
        </a:p>
      </dgm:t>
    </dgm:pt>
    <dgm:pt modelId="{C0B01611-855A-46CC-AA55-4143C6C38A44}" type="sibTrans" cxnId="{11B5ED87-09BC-4D3D-91E1-DFC1EB2F3573}">
      <dgm:prSet/>
      <dgm:spPr/>
      <dgm:t>
        <a:bodyPr/>
        <a:lstStyle/>
        <a:p>
          <a:endParaRPr lang="ru-RU"/>
        </a:p>
      </dgm:t>
    </dgm:pt>
    <dgm:pt modelId="{43710E00-847D-4344-804C-0D2A3E6C5BF8}" type="pres">
      <dgm:prSet presAssocID="{539DD3AB-EA95-4498-95EB-DBDCC2A2D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70590-40C3-447A-A88D-FDCF63746739}" type="pres">
      <dgm:prSet presAssocID="{9B65B273-69E2-467F-8CC5-4DA4BF4C321E}" presName="linNode" presStyleCnt="0"/>
      <dgm:spPr/>
    </dgm:pt>
    <dgm:pt modelId="{2DCF4865-DEA5-44E1-AFCD-214FA7387457}" type="pres">
      <dgm:prSet presAssocID="{9B65B273-69E2-467F-8CC5-4DA4BF4C321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1CBA3-5A6F-4AB5-BC3E-B2A1EBE0F15C}" type="presOf" srcId="{539DD3AB-EA95-4498-95EB-DBDCC2A2DBC0}" destId="{43710E00-847D-4344-804C-0D2A3E6C5BF8}" srcOrd="0" destOrd="0" presId="urn:microsoft.com/office/officeart/2005/8/layout/vList5"/>
    <dgm:cxn modelId="{8410B493-A9D2-427C-97D7-11264DF80056}" type="presOf" srcId="{9B65B273-69E2-467F-8CC5-4DA4BF4C321E}" destId="{2DCF4865-DEA5-44E1-AFCD-214FA7387457}" srcOrd="0" destOrd="0" presId="urn:microsoft.com/office/officeart/2005/8/layout/vList5"/>
    <dgm:cxn modelId="{11B5ED87-09BC-4D3D-91E1-DFC1EB2F3573}" srcId="{539DD3AB-EA95-4498-95EB-DBDCC2A2DBC0}" destId="{9B65B273-69E2-467F-8CC5-4DA4BF4C321E}" srcOrd="0" destOrd="0" parTransId="{AC057F38-43E9-435C-B626-B34778F57E5E}" sibTransId="{C0B01611-855A-46CC-AA55-4143C6C38A44}"/>
    <dgm:cxn modelId="{9A1C1813-C0A0-430F-96FF-22A51FC8488F}" type="presParOf" srcId="{43710E00-847D-4344-804C-0D2A3E6C5BF8}" destId="{38770590-40C3-447A-A88D-FDCF63746739}" srcOrd="0" destOrd="0" presId="urn:microsoft.com/office/officeart/2005/8/layout/vList5"/>
    <dgm:cxn modelId="{1351F63E-752D-462A-BB28-E993B4E35903}" type="presParOf" srcId="{38770590-40C3-447A-A88D-FDCF63746739}" destId="{2DCF4865-DEA5-44E1-AFCD-214FA7387457}" srcOrd="0" destOrd="0" presId="urn:microsoft.com/office/officeart/2005/8/layout/vList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982DB4-592B-4D88-9594-8EEFD0A33897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C74D8E4-2147-436A-A166-3C4EB2BED29F}">
      <dgm:prSet/>
      <dgm:spPr/>
      <dgm:t>
        <a:bodyPr/>
        <a:lstStyle/>
        <a:p>
          <a:pPr rtl="0"/>
          <a:r>
            <a:rPr lang="ru-RU" b="1" dirty="0" smtClean="0"/>
            <a:t>Материалы</a:t>
          </a:r>
          <a:endParaRPr lang="ru-RU" b="1" dirty="0"/>
        </a:p>
      </dgm:t>
    </dgm:pt>
    <dgm:pt modelId="{E5CD093B-3EDB-42FF-8FBE-184FC094BDF1}" type="parTrans" cxnId="{D3AF9F7F-D36A-43E4-890E-6093B641F248}">
      <dgm:prSet/>
      <dgm:spPr/>
      <dgm:t>
        <a:bodyPr/>
        <a:lstStyle/>
        <a:p>
          <a:endParaRPr lang="ru-RU"/>
        </a:p>
      </dgm:t>
    </dgm:pt>
    <dgm:pt modelId="{76CDB1C4-ED95-4885-86E0-F713FDF652EA}" type="sibTrans" cxnId="{D3AF9F7F-D36A-43E4-890E-6093B641F248}">
      <dgm:prSet/>
      <dgm:spPr/>
      <dgm:t>
        <a:bodyPr/>
        <a:lstStyle/>
        <a:p>
          <a:endParaRPr lang="ru-RU"/>
        </a:p>
      </dgm:t>
    </dgm:pt>
    <dgm:pt modelId="{8E009031-C658-4784-9995-2724E23B148E}" type="pres">
      <dgm:prSet presAssocID="{CD982DB4-592B-4D88-9594-8EEFD0A33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4C39D-1A2E-4C99-A979-80C6543BDE52}" type="pres">
      <dgm:prSet presAssocID="{FC74D8E4-2147-436A-A166-3C4EB2BED29F}" presName="linNode" presStyleCnt="0"/>
      <dgm:spPr/>
    </dgm:pt>
    <dgm:pt modelId="{2B2C9CC7-C407-4F96-AC7F-56FEBBDEB19E}" type="pres">
      <dgm:prSet presAssocID="{FC74D8E4-2147-436A-A166-3C4EB2BED29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A29EA-FF0A-4BFC-B380-339C877D8B50}" type="presOf" srcId="{CD982DB4-592B-4D88-9594-8EEFD0A33897}" destId="{8E009031-C658-4784-9995-2724E23B148E}" srcOrd="0" destOrd="0" presId="urn:microsoft.com/office/officeart/2005/8/layout/vList5"/>
    <dgm:cxn modelId="{D3AF9F7F-D36A-43E4-890E-6093B641F248}" srcId="{CD982DB4-592B-4D88-9594-8EEFD0A33897}" destId="{FC74D8E4-2147-436A-A166-3C4EB2BED29F}" srcOrd="0" destOrd="0" parTransId="{E5CD093B-3EDB-42FF-8FBE-184FC094BDF1}" sibTransId="{76CDB1C4-ED95-4885-86E0-F713FDF652EA}"/>
    <dgm:cxn modelId="{269B177A-9FE2-4F84-8DDE-AC26A5D06877}" type="presOf" srcId="{FC74D8E4-2147-436A-A166-3C4EB2BED29F}" destId="{2B2C9CC7-C407-4F96-AC7F-56FEBBDEB19E}" srcOrd="0" destOrd="0" presId="urn:microsoft.com/office/officeart/2005/8/layout/vList5"/>
    <dgm:cxn modelId="{E706066B-33C7-440B-8773-1CCDCE150A66}" type="presParOf" srcId="{8E009031-C658-4784-9995-2724E23B148E}" destId="{EFF4C39D-1A2E-4C99-A979-80C6543BDE52}" srcOrd="0" destOrd="0" presId="urn:microsoft.com/office/officeart/2005/8/layout/vList5"/>
    <dgm:cxn modelId="{9A44B6BE-3635-4D7B-B151-0E3704C8351F}" type="presParOf" srcId="{EFF4C39D-1A2E-4C99-A979-80C6543BDE52}" destId="{2B2C9CC7-C407-4F96-AC7F-56FEBBDEB19E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6F98B-279C-4EEC-9A12-E9CB3E9751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48BBC-83DD-4BCA-87B4-83A05CCF3437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cene3d>
          <a:camera prst="perspectiveLeft"/>
          <a:lightRig rig="threePt" dir="t"/>
        </a:scene3d>
      </dgm:spPr>
      <dgm:t>
        <a:bodyPr/>
        <a:lstStyle/>
        <a:p>
          <a:pPr rtl="0"/>
          <a:r>
            <a:rPr lang="ru-RU" sz="3000" b="1" cap="none" spc="0" baseline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Положение металлов в ПСХЭ. Д. И. Менделеева.</a:t>
          </a:r>
          <a:endParaRPr lang="ru-RU" sz="3000" b="1" cap="none" spc="0" baseline="0" dirty="0">
            <a:ln w="18415" cmpd="sng">
              <a:noFill/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3A96E7-8546-4B3B-B206-8C7D9042103A}" type="parTrans" cxnId="{CECFBF7B-B074-495E-B775-0169B259F7C3}">
      <dgm:prSet/>
      <dgm:spPr/>
      <dgm:t>
        <a:bodyPr/>
        <a:lstStyle/>
        <a:p>
          <a:endParaRPr lang="ru-RU"/>
        </a:p>
      </dgm:t>
    </dgm:pt>
    <dgm:pt modelId="{CD50DDC2-C724-4BC4-9D80-40A384C568C1}" type="sibTrans" cxnId="{CECFBF7B-B074-495E-B775-0169B259F7C3}">
      <dgm:prSet/>
      <dgm:spPr/>
      <dgm:t>
        <a:bodyPr/>
        <a:lstStyle/>
        <a:p>
          <a:endParaRPr lang="ru-RU"/>
        </a:p>
      </dgm:t>
    </dgm:pt>
    <dgm:pt modelId="{6AFF70B4-5A75-44F7-958D-F854BABD8755}" type="pres">
      <dgm:prSet presAssocID="{F9E6F98B-279C-4EEC-9A12-E9CB3E9751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C5A58-139C-44D2-B58C-9072F468FD3B}" type="pres">
      <dgm:prSet presAssocID="{40C48BBC-83DD-4BCA-87B4-83A05CCF34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2F348-84C1-4210-BFE4-9C7A83B48984}" type="presOf" srcId="{40C48BBC-83DD-4BCA-87B4-83A05CCF3437}" destId="{4F1C5A58-139C-44D2-B58C-9072F468FD3B}" srcOrd="0" destOrd="0" presId="urn:microsoft.com/office/officeart/2005/8/layout/vList2"/>
    <dgm:cxn modelId="{CECFBF7B-B074-495E-B775-0169B259F7C3}" srcId="{F9E6F98B-279C-4EEC-9A12-E9CB3E9751B4}" destId="{40C48BBC-83DD-4BCA-87B4-83A05CCF3437}" srcOrd="0" destOrd="0" parTransId="{563A96E7-8546-4B3B-B206-8C7D9042103A}" sibTransId="{CD50DDC2-C724-4BC4-9D80-40A384C568C1}"/>
    <dgm:cxn modelId="{054382C6-C16E-4D42-8AE1-EBE472BE97AD}" type="presOf" srcId="{F9E6F98B-279C-4EEC-9A12-E9CB3E9751B4}" destId="{6AFF70B4-5A75-44F7-958D-F854BABD8755}" srcOrd="0" destOrd="0" presId="urn:microsoft.com/office/officeart/2005/8/layout/vList2"/>
    <dgm:cxn modelId="{452F1B02-5BBF-418E-BA2D-8DC87C19A75A}" type="presParOf" srcId="{6AFF70B4-5A75-44F7-958D-F854BABD8755}" destId="{4F1C5A58-139C-44D2-B58C-9072F468FD3B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5FFB60-C6CB-4E4F-AB29-9BDB8F8A958C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202029-AFE0-4EF0-BA47-340C1790F43A}">
      <dgm:prSet/>
      <dgm:spPr/>
      <dgm:t>
        <a:bodyPr/>
        <a:lstStyle/>
        <a:p>
          <a:pPr rtl="0"/>
          <a:r>
            <a:rPr lang="ru-RU" dirty="0" smtClean="0"/>
            <a:t>Диагональ </a:t>
          </a:r>
          <a:r>
            <a:rPr lang="en-US" dirty="0" smtClean="0"/>
            <a:t>B – Si – As - Te – At.</a:t>
          </a:r>
          <a:endParaRPr lang="ru-RU" dirty="0"/>
        </a:p>
      </dgm:t>
    </dgm:pt>
    <dgm:pt modelId="{FD946A41-4593-438D-B97B-80855EF9EA9F}" type="parTrans" cxnId="{850AE1E5-5722-43C2-9A7F-8EEC6874588A}">
      <dgm:prSet/>
      <dgm:spPr/>
      <dgm:t>
        <a:bodyPr/>
        <a:lstStyle/>
        <a:p>
          <a:endParaRPr lang="ru-RU"/>
        </a:p>
      </dgm:t>
    </dgm:pt>
    <dgm:pt modelId="{707B0BAB-EF9C-4539-A11F-215110811E31}" type="sibTrans" cxnId="{850AE1E5-5722-43C2-9A7F-8EEC6874588A}">
      <dgm:prSet/>
      <dgm:spPr/>
      <dgm:t>
        <a:bodyPr/>
        <a:lstStyle/>
        <a:p>
          <a:endParaRPr lang="ru-RU"/>
        </a:p>
      </dgm:t>
    </dgm:pt>
    <dgm:pt modelId="{89FABEF5-F5DE-4DC7-8314-B8253346BDC5}">
      <dgm:prSet/>
      <dgm:spPr/>
      <dgm:t>
        <a:bodyPr/>
        <a:lstStyle/>
        <a:p>
          <a:pPr rtl="0"/>
          <a:r>
            <a:rPr lang="ru-RU" dirty="0" smtClean="0"/>
            <a:t>Щелочные и щелочноземельные металлы</a:t>
          </a:r>
          <a:endParaRPr lang="ru-RU" dirty="0"/>
        </a:p>
      </dgm:t>
    </dgm:pt>
    <dgm:pt modelId="{3A4A7880-E672-45B9-9E93-0FF9F6C4AC86}" type="parTrans" cxnId="{4465CFC5-60FA-4FFD-8D3F-FA44CAE05E88}">
      <dgm:prSet/>
      <dgm:spPr/>
      <dgm:t>
        <a:bodyPr/>
        <a:lstStyle/>
        <a:p>
          <a:endParaRPr lang="ru-RU"/>
        </a:p>
      </dgm:t>
    </dgm:pt>
    <dgm:pt modelId="{175B5983-2852-4995-8DC2-9D12315CCD01}" type="sibTrans" cxnId="{4465CFC5-60FA-4FFD-8D3F-FA44CAE05E88}">
      <dgm:prSet/>
      <dgm:spPr/>
      <dgm:t>
        <a:bodyPr/>
        <a:lstStyle/>
        <a:p>
          <a:endParaRPr lang="ru-RU"/>
        </a:p>
      </dgm:t>
    </dgm:pt>
    <dgm:pt modelId="{5B671FA0-B35B-48E6-A35C-2E512A53B1EA}">
      <dgm:prSet/>
      <dgm:spPr/>
      <dgm:t>
        <a:bodyPr/>
        <a:lstStyle/>
        <a:p>
          <a:pPr rtl="0"/>
          <a:r>
            <a:rPr lang="ru-RU" dirty="0" smtClean="0"/>
            <a:t>Восстановительные свойства металлов</a:t>
          </a:r>
          <a:endParaRPr lang="ru-RU" dirty="0"/>
        </a:p>
      </dgm:t>
    </dgm:pt>
    <dgm:pt modelId="{DA559740-212C-42C8-8BBC-BDD7FBF389FA}" type="parTrans" cxnId="{B2AF189E-922F-47E8-91A5-37753AF86497}">
      <dgm:prSet/>
      <dgm:spPr/>
      <dgm:t>
        <a:bodyPr/>
        <a:lstStyle/>
        <a:p>
          <a:endParaRPr lang="ru-RU"/>
        </a:p>
      </dgm:t>
    </dgm:pt>
    <dgm:pt modelId="{9A8829C5-8160-4E67-8CFE-5E2D75179E39}" type="sibTrans" cxnId="{B2AF189E-922F-47E8-91A5-37753AF86497}">
      <dgm:prSet/>
      <dgm:spPr/>
      <dgm:t>
        <a:bodyPr/>
        <a:lstStyle/>
        <a:p>
          <a:endParaRPr lang="ru-RU"/>
        </a:p>
      </dgm:t>
    </dgm:pt>
    <dgm:pt modelId="{889BA847-DCBA-40CE-9AF2-B3B394702E64}" type="pres">
      <dgm:prSet presAssocID="{4A5FFB60-C6CB-4E4F-AB29-9BDB8F8A95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53630-9588-4FDB-AF2F-0D1D3292D6B6}" type="pres">
      <dgm:prSet presAssocID="{4A5FFB60-C6CB-4E4F-AB29-9BDB8F8A958C}" presName="arrow" presStyleLbl="bgShp" presStyleIdx="0" presStyleCnt="1"/>
      <dgm:spPr/>
    </dgm:pt>
    <dgm:pt modelId="{72022DA4-B92F-4A8E-BD59-573267A91F3C}" type="pres">
      <dgm:prSet presAssocID="{4A5FFB60-C6CB-4E4F-AB29-9BDB8F8A958C}" presName="linearProcess" presStyleCnt="0"/>
      <dgm:spPr/>
    </dgm:pt>
    <dgm:pt modelId="{75661E3F-ADEB-4AD3-A98D-89AC86F9FBE5}" type="pres">
      <dgm:prSet presAssocID="{1A202029-AFE0-4EF0-BA47-340C1790F4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01739-91FB-4FAE-AF31-09867D20236E}" type="pres">
      <dgm:prSet presAssocID="{707B0BAB-EF9C-4539-A11F-215110811E31}" presName="sibTrans" presStyleCnt="0"/>
      <dgm:spPr/>
    </dgm:pt>
    <dgm:pt modelId="{619AFAF1-243B-46BA-BC60-29EC5A2FE3B9}" type="pres">
      <dgm:prSet presAssocID="{89FABEF5-F5DE-4DC7-8314-B8253346BD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A211A-EF78-4B8A-B1C3-3B0015E0B433}" type="pres">
      <dgm:prSet presAssocID="{175B5983-2852-4995-8DC2-9D12315CCD01}" presName="sibTrans" presStyleCnt="0"/>
      <dgm:spPr/>
    </dgm:pt>
    <dgm:pt modelId="{EA22CB22-927D-4BF4-A098-8F50BEF6483B}" type="pres">
      <dgm:prSet presAssocID="{5B671FA0-B35B-48E6-A35C-2E512A53B1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24409-0EE6-493C-AD9A-5EBD1F3D7989}" type="presOf" srcId="{4A5FFB60-C6CB-4E4F-AB29-9BDB8F8A958C}" destId="{889BA847-DCBA-40CE-9AF2-B3B394702E64}" srcOrd="0" destOrd="0" presId="urn:microsoft.com/office/officeart/2005/8/layout/hProcess9"/>
    <dgm:cxn modelId="{850AE1E5-5722-43C2-9A7F-8EEC6874588A}" srcId="{4A5FFB60-C6CB-4E4F-AB29-9BDB8F8A958C}" destId="{1A202029-AFE0-4EF0-BA47-340C1790F43A}" srcOrd="0" destOrd="0" parTransId="{FD946A41-4593-438D-B97B-80855EF9EA9F}" sibTransId="{707B0BAB-EF9C-4539-A11F-215110811E31}"/>
    <dgm:cxn modelId="{E38CC777-FC5F-4E78-9D46-168E6BEA294F}" type="presOf" srcId="{89FABEF5-F5DE-4DC7-8314-B8253346BDC5}" destId="{619AFAF1-243B-46BA-BC60-29EC5A2FE3B9}" srcOrd="0" destOrd="0" presId="urn:microsoft.com/office/officeart/2005/8/layout/hProcess9"/>
    <dgm:cxn modelId="{0157AAFD-87BA-4908-91D1-F63CCCE1DCA5}" type="presOf" srcId="{5B671FA0-B35B-48E6-A35C-2E512A53B1EA}" destId="{EA22CB22-927D-4BF4-A098-8F50BEF6483B}" srcOrd="0" destOrd="0" presId="urn:microsoft.com/office/officeart/2005/8/layout/hProcess9"/>
    <dgm:cxn modelId="{B2AF189E-922F-47E8-91A5-37753AF86497}" srcId="{4A5FFB60-C6CB-4E4F-AB29-9BDB8F8A958C}" destId="{5B671FA0-B35B-48E6-A35C-2E512A53B1EA}" srcOrd="2" destOrd="0" parTransId="{DA559740-212C-42C8-8BBC-BDD7FBF389FA}" sibTransId="{9A8829C5-8160-4E67-8CFE-5E2D75179E39}"/>
    <dgm:cxn modelId="{967BAB04-6C37-48A9-B156-B943A9ACCAC5}" type="presOf" srcId="{1A202029-AFE0-4EF0-BA47-340C1790F43A}" destId="{75661E3F-ADEB-4AD3-A98D-89AC86F9FBE5}" srcOrd="0" destOrd="0" presId="urn:microsoft.com/office/officeart/2005/8/layout/hProcess9"/>
    <dgm:cxn modelId="{4465CFC5-60FA-4FFD-8D3F-FA44CAE05E88}" srcId="{4A5FFB60-C6CB-4E4F-AB29-9BDB8F8A958C}" destId="{89FABEF5-F5DE-4DC7-8314-B8253346BDC5}" srcOrd="1" destOrd="0" parTransId="{3A4A7880-E672-45B9-9E93-0FF9F6C4AC86}" sibTransId="{175B5983-2852-4995-8DC2-9D12315CCD01}"/>
    <dgm:cxn modelId="{BEEC513E-445F-47F8-87E5-F1A4998B6A00}" type="presParOf" srcId="{889BA847-DCBA-40CE-9AF2-B3B394702E64}" destId="{11653630-9588-4FDB-AF2F-0D1D3292D6B6}" srcOrd="0" destOrd="0" presId="urn:microsoft.com/office/officeart/2005/8/layout/hProcess9"/>
    <dgm:cxn modelId="{E6D94301-5A71-4505-A6B1-81A1A416443B}" type="presParOf" srcId="{889BA847-DCBA-40CE-9AF2-B3B394702E64}" destId="{72022DA4-B92F-4A8E-BD59-573267A91F3C}" srcOrd="1" destOrd="0" presId="urn:microsoft.com/office/officeart/2005/8/layout/hProcess9"/>
    <dgm:cxn modelId="{E4E0AABB-FE51-4AB2-BEF3-E87C4772BA76}" type="presParOf" srcId="{72022DA4-B92F-4A8E-BD59-573267A91F3C}" destId="{75661E3F-ADEB-4AD3-A98D-89AC86F9FBE5}" srcOrd="0" destOrd="0" presId="urn:microsoft.com/office/officeart/2005/8/layout/hProcess9"/>
    <dgm:cxn modelId="{5D434930-34E2-4658-98AC-52A16A23CB5D}" type="presParOf" srcId="{72022DA4-B92F-4A8E-BD59-573267A91F3C}" destId="{75201739-91FB-4FAE-AF31-09867D20236E}" srcOrd="1" destOrd="0" presId="urn:microsoft.com/office/officeart/2005/8/layout/hProcess9"/>
    <dgm:cxn modelId="{E410934F-0A86-4965-A4F3-C03CAFDCEC80}" type="presParOf" srcId="{72022DA4-B92F-4A8E-BD59-573267A91F3C}" destId="{619AFAF1-243B-46BA-BC60-29EC5A2FE3B9}" srcOrd="2" destOrd="0" presId="urn:microsoft.com/office/officeart/2005/8/layout/hProcess9"/>
    <dgm:cxn modelId="{65E750EC-F728-466D-99AD-E309C50ACF17}" type="presParOf" srcId="{72022DA4-B92F-4A8E-BD59-573267A91F3C}" destId="{B24A211A-EF78-4B8A-B1C3-3B0015E0B433}" srcOrd="3" destOrd="0" presId="urn:microsoft.com/office/officeart/2005/8/layout/hProcess9"/>
    <dgm:cxn modelId="{984447DB-1BD0-4205-B345-1169D802E9BF}" type="presParOf" srcId="{72022DA4-B92F-4A8E-BD59-573267A91F3C}" destId="{EA22CB22-927D-4BF4-A098-8F50BEF6483B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A716A-8855-45B2-ACDF-DBD950EC11D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4B1A5-F794-410E-9EC4-532397AC6FA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b="0" i="1" u="none" dirty="0" smtClean="0"/>
            <a:t>Металлы составляют 3% массы человека, например: содержание кальция в организме – 2%, калия – 0,27%, натрия – 0,1%. Роль металлов в организме человека чрезвычайно велика.</a:t>
          </a:r>
          <a:endParaRPr lang="ru-RU" sz="1500" b="0" i="1" u="none" dirty="0"/>
        </a:p>
      </dgm:t>
    </dgm:pt>
    <dgm:pt modelId="{4CB75C02-DF5F-480D-A224-D4DAE979F532}" type="parTrans" cxnId="{0496BA1F-FFE6-482E-9FB5-27418BD3D721}">
      <dgm:prSet/>
      <dgm:spPr/>
      <dgm:t>
        <a:bodyPr/>
        <a:lstStyle/>
        <a:p>
          <a:endParaRPr lang="ru-RU"/>
        </a:p>
      </dgm:t>
    </dgm:pt>
    <dgm:pt modelId="{65A214D8-F69E-4A10-9A04-5F5EA644E2D8}" type="sibTrans" cxnId="{0496BA1F-FFE6-482E-9FB5-27418BD3D721}">
      <dgm:prSet/>
      <dgm:spPr/>
      <dgm:t>
        <a:bodyPr/>
        <a:lstStyle/>
        <a:p>
          <a:endParaRPr lang="ru-RU"/>
        </a:p>
      </dgm:t>
    </dgm:pt>
    <dgm:pt modelId="{AA4AA7D6-93F9-4796-8E83-B656FABB23C1}" type="pres">
      <dgm:prSet presAssocID="{4BBA716A-8855-45B2-ACDF-DBD950EC11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186E5-169B-4DAA-A632-1E1D494EE1C5}" type="pres">
      <dgm:prSet presAssocID="{B344B1A5-F794-410E-9EC4-532397AC6FA7}" presName="circle1" presStyleLbl="node1" presStyleIdx="0" presStyleCnt="1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EB07F353-F05B-4F22-9B28-C6575AFC27E5}" type="pres">
      <dgm:prSet presAssocID="{B344B1A5-F794-410E-9EC4-532397AC6FA7}" presName="space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D863F891-B96E-4737-B779-B120296C81FA}" type="pres">
      <dgm:prSet presAssocID="{B344B1A5-F794-410E-9EC4-532397AC6FA7}" presName="rect1" presStyleLbl="alignAcc1" presStyleIdx="0" presStyleCnt="1" custLinFactY="-225475" custLinFactNeighborX="27912" custLinFactNeighborY="-300000"/>
      <dgm:spPr/>
      <dgm:t>
        <a:bodyPr/>
        <a:lstStyle/>
        <a:p>
          <a:endParaRPr lang="ru-RU"/>
        </a:p>
      </dgm:t>
    </dgm:pt>
    <dgm:pt modelId="{F6B3AC80-C2B4-4F82-80F4-8A726EB79A6D}" type="pres">
      <dgm:prSet presAssocID="{B344B1A5-F794-410E-9EC4-532397AC6FA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E84E3-08AF-4B26-8BB3-1DC91B9160A2}" type="presOf" srcId="{4BBA716A-8855-45B2-ACDF-DBD950EC11DB}" destId="{AA4AA7D6-93F9-4796-8E83-B656FABB23C1}" srcOrd="0" destOrd="0" presId="urn:microsoft.com/office/officeart/2005/8/layout/target3"/>
    <dgm:cxn modelId="{0496BA1F-FFE6-482E-9FB5-27418BD3D721}" srcId="{4BBA716A-8855-45B2-ACDF-DBD950EC11DB}" destId="{B344B1A5-F794-410E-9EC4-532397AC6FA7}" srcOrd="0" destOrd="0" parTransId="{4CB75C02-DF5F-480D-A224-D4DAE979F532}" sibTransId="{65A214D8-F69E-4A10-9A04-5F5EA644E2D8}"/>
    <dgm:cxn modelId="{5263AE8D-3775-418F-941B-C8AA4687EE86}" type="presOf" srcId="{B344B1A5-F794-410E-9EC4-532397AC6FA7}" destId="{F6B3AC80-C2B4-4F82-80F4-8A726EB79A6D}" srcOrd="1" destOrd="0" presId="urn:microsoft.com/office/officeart/2005/8/layout/target3"/>
    <dgm:cxn modelId="{86154564-5DF2-4FE5-B480-45D771A582D8}" type="presOf" srcId="{B344B1A5-F794-410E-9EC4-532397AC6FA7}" destId="{D863F891-B96E-4737-B779-B120296C81FA}" srcOrd="0" destOrd="0" presId="urn:microsoft.com/office/officeart/2005/8/layout/target3"/>
    <dgm:cxn modelId="{1BCA073F-628E-456F-A85D-FDEF382D2925}" type="presParOf" srcId="{AA4AA7D6-93F9-4796-8E83-B656FABB23C1}" destId="{340186E5-169B-4DAA-A632-1E1D494EE1C5}" srcOrd="0" destOrd="0" presId="urn:microsoft.com/office/officeart/2005/8/layout/target3"/>
    <dgm:cxn modelId="{DA431A32-0941-4101-A6D3-82FED4502D2C}" type="presParOf" srcId="{AA4AA7D6-93F9-4796-8E83-B656FABB23C1}" destId="{EB07F353-F05B-4F22-9B28-C6575AFC27E5}" srcOrd="1" destOrd="0" presId="urn:microsoft.com/office/officeart/2005/8/layout/target3"/>
    <dgm:cxn modelId="{948D9E95-36E5-4437-8ACC-E04536655339}" type="presParOf" srcId="{AA4AA7D6-93F9-4796-8E83-B656FABB23C1}" destId="{D863F891-B96E-4737-B779-B120296C81FA}" srcOrd="2" destOrd="0" presId="urn:microsoft.com/office/officeart/2005/8/layout/target3"/>
    <dgm:cxn modelId="{82614ADF-539D-49FA-A266-60C9139AE718}" type="presParOf" srcId="{AA4AA7D6-93F9-4796-8E83-B656FABB23C1}" destId="{F6B3AC80-C2B4-4F82-80F4-8A726EB79A6D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AC6C4-52E9-466B-911F-EAD35AFD2B6D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9C173F-CEA9-443F-91C2-FAF59A986754}">
      <dgm:prSet/>
      <dgm:spPr/>
      <dgm:t>
        <a:bodyPr/>
        <a:lstStyle/>
        <a:p>
          <a:pPr rtl="0"/>
          <a:r>
            <a:rPr lang="ru-RU" baseline="0" dirty="0" smtClean="0"/>
            <a:t>Физические свойства металлов.</a:t>
          </a:r>
          <a:endParaRPr lang="ru-RU" baseline="0" dirty="0"/>
        </a:p>
      </dgm:t>
    </dgm:pt>
    <dgm:pt modelId="{C6DF1CF4-5A06-48F4-A94B-F0D58FB50352}" type="parTrans" cxnId="{3A9C9BC8-34F8-45FE-A850-8FFF2AC2D2A7}">
      <dgm:prSet/>
      <dgm:spPr/>
      <dgm:t>
        <a:bodyPr/>
        <a:lstStyle/>
        <a:p>
          <a:endParaRPr lang="ru-RU"/>
        </a:p>
      </dgm:t>
    </dgm:pt>
    <dgm:pt modelId="{980DA939-0057-491C-B16E-28F24E6659A0}" type="sibTrans" cxnId="{3A9C9BC8-34F8-45FE-A850-8FFF2AC2D2A7}">
      <dgm:prSet/>
      <dgm:spPr/>
      <dgm:t>
        <a:bodyPr/>
        <a:lstStyle/>
        <a:p>
          <a:endParaRPr lang="ru-RU"/>
        </a:p>
      </dgm:t>
    </dgm:pt>
    <dgm:pt modelId="{E54BE0DE-1BDA-448D-AF76-B618E359A699}" type="pres">
      <dgm:prSet presAssocID="{CCFAC6C4-52E9-466B-911F-EAD35AFD2B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43BC4A-D2A7-424E-9AC7-275EEA492EA6}" type="pres">
      <dgm:prSet presAssocID="{389C173F-CEA9-443F-91C2-FAF59A986754}" presName="comp" presStyleCnt="0"/>
      <dgm:spPr/>
    </dgm:pt>
    <dgm:pt modelId="{F308F0AD-44F3-4A29-9A5F-94397A398743}" type="pres">
      <dgm:prSet presAssocID="{389C173F-CEA9-443F-91C2-FAF59A986754}" presName="box" presStyleLbl="node1" presStyleIdx="0" presStyleCnt="1"/>
      <dgm:spPr/>
      <dgm:t>
        <a:bodyPr/>
        <a:lstStyle/>
        <a:p>
          <a:endParaRPr lang="ru-RU"/>
        </a:p>
      </dgm:t>
    </dgm:pt>
    <dgm:pt modelId="{B5F060EA-C202-424A-932F-6A099F6D5BB6}" type="pres">
      <dgm:prSet presAssocID="{389C173F-CEA9-443F-91C2-FAF59A986754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43CFA0-373C-4C1D-A0E2-4AAE44F761C6}" type="pres">
      <dgm:prSet presAssocID="{389C173F-CEA9-443F-91C2-FAF59A9867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9BC8-34F8-45FE-A850-8FFF2AC2D2A7}" srcId="{CCFAC6C4-52E9-466B-911F-EAD35AFD2B6D}" destId="{389C173F-CEA9-443F-91C2-FAF59A986754}" srcOrd="0" destOrd="0" parTransId="{C6DF1CF4-5A06-48F4-A94B-F0D58FB50352}" sibTransId="{980DA939-0057-491C-B16E-28F24E6659A0}"/>
    <dgm:cxn modelId="{601009A7-543F-4395-9037-9A69DF704425}" type="presOf" srcId="{389C173F-CEA9-443F-91C2-FAF59A986754}" destId="{D343CFA0-373C-4C1D-A0E2-4AAE44F761C6}" srcOrd="1" destOrd="0" presId="urn:microsoft.com/office/officeart/2005/8/layout/vList4"/>
    <dgm:cxn modelId="{63E86EC6-CF32-43A7-9AC2-826A0CB55171}" type="presOf" srcId="{389C173F-CEA9-443F-91C2-FAF59A986754}" destId="{F308F0AD-44F3-4A29-9A5F-94397A398743}" srcOrd="0" destOrd="0" presId="urn:microsoft.com/office/officeart/2005/8/layout/vList4"/>
    <dgm:cxn modelId="{B54A4B69-D02F-439B-88F1-474D4F8005FC}" type="presOf" srcId="{CCFAC6C4-52E9-466B-911F-EAD35AFD2B6D}" destId="{E54BE0DE-1BDA-448D-AF76-B618E359A699}" srcOrd="0" destOrd="0" presId="urn:microsoft.com/office/officeart/2005/8/layout/vList4"/>
    <dgm:cxn modelId="{8FB31B1D-A7D3-45D7-A9F1-59C42A148BF7}" type="presParOf" srcId="{E54BE0DE-1BDA-448D-AF76-B618E359A699}" destId="{4943BC4A-D2A7-424E-9AC7-275EEA492EA6}" srcOrd="0" destOrd="0" presId="urn:microsoft.com/office/officeart/2005/8/layout/vList4"/>
    <dgm:cxn modelId="{AFB53C12-59E6-441B-BBBB-15430130C665}" type="presParOf" srcId="{4943BC4A-D2A7-424E-9AC7-275EEA492EA6}" destId="{F308F0AD-44F3-4A29-9A5F-94397A398743}" srcOrd="0" destOrd="0" presId="urn:microsoft.com/office/officeart/2005/8/layout/vList4"/>
    <dgm:cxn modelId="{1381DF6E-64A6-4FCD-988B-1A351B929EAA}" type="presParOf" srcId="{4943BC4A-D2A7-424E-9AC7-275EEA492EA6}" destId="{B5F060EA-C202-424A-932F-6A099F6D5BB6}" srcOrd="1" destOrd="0" presId="urn:microsoft.com/office/officeart/2005/8/layout/vList4"/>
    <dgm:cxn modelId="{75D37E75-EEFC-45BE-935D-C1FB8EFA8711}" type="presParOf" srcId="{4943BC4A-D2A7-424E-9AC7-275EEA492EA6}" destId="{D343CFA0-373C-4C1D-A0E2-4AAE44F761C6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F8EEEF-CCD3-4F5B-9A00-F3EAB5647370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ru-RU"/>
        </a:p>
      </dgm:t>
    </dgm:pt>
    <dgm:pt modelId="{08F68F96-6332-4611-9ED0-EEA55CF9EE97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Пластичность (золотая фольга)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E028A0B6-1E7D-4199-831B-11FF688FF797}" type="parTrans" cxnId="{560A55AD-C7BD-48AE-851F-16C0EA848394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305E656F-FA43-4B23-9CB3-B94B703A79FD}" type="sibTrans" cxnId="{560A55AD-C7BD-48AE-851F-16C0EA848394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18EED32D-D874-4734-BF46-9A89F144416A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Электропроводность и теплопроводность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66CB3DD0-BDE8-4D84-9C31-87D15E602116}" type="parTrans" cxnId="{218F2DDF-2F40-4059-BBEA-04C4968BC268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560CE052-E809-4F00-8005-667AACD366A9}" type="sibTrans" cxnId="{218F2DDF-2F40-4059-BBEA-04C4968BC268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7BB42C5E-B70D-4AC1-9858-25BD7742B932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Металлический блеск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1E3D1377-B132-4639-B427-E6CA5BCE050C}" type="parTrans" cxnId="{8780F614-10B2-42B8-865E-2FEB823945F8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F477451A-61C4-4781-8453-46FDB0D6D891}" type="sibTrans" cxnId="{8780F614-10B2-42B8-865E-2FEB823945F8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BBF333B3-767B-4751-97AD-13A89D906129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Твёрдость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4A13AAA7-76A7-44D8-9E2D-FE87E1CD9203}" type="parTrans" cxnId="{D307C84A-F6BE-45E2-B9A9-CED29A79A77B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B1CA2E02-BC55-4D62-ADD8-D48B984BEB6C}" type="sibTrans" cxnId="{D307C84A-F6BE-45E2-B9A9-CED29A79A77B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2D4F4ABD-0097-465F-94AF-367A5DE02B67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Плотность металлов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E5C4D1B2-1616-48BA-8A43-1B25FA4F2828}" type="parTrans" cxnId="{37801857-FA26-45B3-AC9E-DDBDDABA8D57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570FCEE6-A5DE-433D-938F-3C3F3D697BE9}" type="sibTrans" cxnId="{37801857-FA26-45B3-AC9E-DDBDDABA8D57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88C8FFE9-37DB-41BD-BB12-D0FFD66B18F6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Лёгкие и тяжелые металлы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FE81B71C-5949-4511-8F58-8E1191D51179}" type="parTrans" cxnId="{0942EE15-8B3E-4BA7-9956-7CBDDB0234FB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3ECBE496-5161-44C5-A04D-75F1D55AD7AC}" type="sibTrans" cxnId="{0942EE15-8B3E-4BA7-9956-7CBDDB0234FB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80A1C357-81F1-4E8F-A73E-BD6D6093CACC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Чёрные и цветные металлы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15BF1E38-65EF-4D79-8CC5-98F1BA4D7716}" type="parTrans" cxnId="{83AF52A4-5F0F-49E7-BBC8-C2296A436BAE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FE809D4B-4297-47F9-A064-19FD129124CD}" type="sibTrans" cxnId="{83AF52A4-5F0F-49E7-BBC8-C2296A436BAE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9535A4FC-A611-4021-9E6E-5A182D5C4F31}">
      <dgm:prSet custT="1"/>
      <dgm:spPr/>
      <dgm:t>
        <a:bodyPr/>
        <a:lstStyle/>
        <a:p>
          <a:pPr rtl="0"/>
          <a:r>
            <a:rPr lang="ru-RU" sz="1500" dirty="0" smtClean="0">
              <a:ln>
                <a:solidFill>
                  <a:schemeClr val="tx1">
                    <a:lumMod val="75000"/>
                  </a:schemeClr>
                </a:solidFill>
              </a:ln>
            </a:rPr>
            <a:t>Драгоценные металлы</a:t>
          </a:r>
          <a:endParaRPr lang="ru-RU" sz="1500" dirty="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48D402E1-DE5C-49E6-9D05-9A7B7F26B0FD}" type="parTrans" cxnId="{9700206C-C569-49B2-A7E1-52604F556A37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64E320A1-1844-49E5-A996-7145F1F55712}" type="sibTrans" cxnId="{9700206C-C569-49B2-A7E1-52604F556A37}">
      <dgm:prSet/>
      <dgm:spPr/>
      <dgm:t>
        <a:bodyPr/>
        <a:lstStyle/>
        <a:p>
          <a:endParaRPr lang="ru-RU" sz="1500">
            <a:ln>
              <a:solidFill>
                <a:schemeClr val="tx1">
                  <a:lumMod val="75000"/>
                </a:schemeClr>
              </a:solidFill>
            </a:ln>
          </a:endParaRPr>
        </a:p>
      </dgm:t>
    </dgm:pt>
    <dgm:pt modelId="{4576D3E9-B44F-4AB3-A32F-E40C4B29E1E2}" type="pres">
      <dgm:prSet presAssocID="{F7F8EEEF-CCD3-4F5B-9A00-F3EAB56473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FC613-51B1-4628-8270-DCDC0D3CDF69}" type="pres">
      <dgm:prSet presAssocID="{08F68F96-6332-4611-9ED0-EEA55CF9EE97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68F12-AD3F-43D0-82B0-9592C06F222F}" type="pres">
      <dgm:prSet presAssocID="{305E656F-FA43-4B23-9CB3-B94B703A79FD}" presName="space" presStyleCnt="0"/>
      <dgm:spPr/>
    </dgm:pt>
    <dgm:pt modelId="{2C525C39-F38D-4266-BAFF-1A34AD9139D1}" type="pres">
      <dgm:prSet presAssocID="{18EED32D-D874-4734-BF46-9A89F144416A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2301E-3BE4-46FA-B7D9-B924E364F5CF}" type="pres">
      <dgm:prSet presAssocID="{560CE052-E809-4F00-8005-667AACD366A9}" presName="space" presStyleCnt="0"/>
      <dgm:spPr/>
    </dgm:pt>
    <dgm:pt modelId="{6CA538EF-8B41-4D2D-A434-87FE5FCC528E}" type="pres">
      <dgm:prSet presAssocID="{7BB42C5E-B70D-4AC1-9858-25BD7742B932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7FD9-F9DE-4C8E-BB11-F138717B0B4B}" type="pres">
      <dgm:prSet presAssocID="{F477451A-61C4-4781-8453-46FDB0D6D891}" presName="space" presStyleCnt="0"/>
      <dgm:spPr/>
    </dgm:pt>
    <dgm:pt modelId="{A6200599-788A-4CB4-AB5D-F2E307A19182}" type="pres">
      <dgm:prSet presAssocID="{BBF333B3-767B-4751-97AD-13A89D906129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E6333-8DEA-48CF-9BDE-372D4C9D2DE9}" type="pres">
      <dgm:prSet presAssocID="{B1CA2E02-BC55-4D62-ADD8-D48B984BEB6C}" presName="space" presStyleCnt="0"/>
      <dgm:spPr/>
    </dgm:pt>
    <dgm:pt modelId="{6AE17BEA-83D6-4885-970B-4E776BE4B9C6}" type="pres">
      <dgm:prSet presAssocID="{2D4F4ABD-0097-465F-94AF-367A5DE02B67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8346-71DA-4E72-AB11-01C6FD88DDAC}" type="pres">
      <dgm:prSet presAssocID="{570FCEE6-A5DE-433D-938F-3C3F3D697BE9}" presName="space" presStyleCnt="0"/>
      <dgm:spPr/>
    </dgm:pt>
    <dgm:pt modelId="{F5466EAD-B076-4722-949C-C3AB04F21EB1}" type="pres">
      <dgm:prSet presAssocID="{88C8FFE9-37DB-41BD-BB12-D0FFD66B18F6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D91E9-0778-4982-84D5-D837DC9CBD9B}" type="pres">
      <dgm:prSet presAssocID="{3ECBE496-5161-44C5-A04D-75F1D55AD7AC}" presName="space" presStyleCnt="0"/>
      <dgm:spPr/>
    </dgm:pt>
    <dgm:pt modelId="{BB2E8F4A-4EBF-4074-8E2A-BEA02199BDAF}" type="pres">
      <dgm:prSet presAssocID="{80A1C357-81F1-4E8F-A73E-BD6D6093CACC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1BE3A-DC9D-4057-8F90-47AF524AC131}" type="pres">
      <dgm:prSet presAssocID="{FE809D4B-4297-47F9-A064-19FD129124CD}" presName="space" presStyleCnt="0"/>
      <dgm:spPr/>
    </dgm:pt>
    <dgm:pt modelId="{E888C8DE-3401-4801-86DF-C02F90A55183}" type="pres">
      <dgm:prSet presAssocID="{9535A4FC-A611-4021-9E6E-5A182D5C4F31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7C84A-F6BE-45E2-B9A9-CED29A79A77B}" srcId="{F7F8EEEF-CCD3-4F5B-9A00-F3EAB5647370}" destId="{BBF333B3-767B-4751-97AD-13A89D906129}" srcOrd="3" destOrd="0" parTransId="{4A13AAA7-76A7-44D8-9E2D-FE87E1CD9203}" sibTransId="{B1CA2E02-BC55-4D62-ADD8-D48B984BEB6C}"/>
    <dgm:cxn modelId="{0942EE15-8B3E-4BA7-9956-7CBDDB0234FB}" srcId="{F7F8EEEF-CCD3-4F5B-9A00-F3EAB5647370}" destId="{88C8FFE9-37DB-41BD-BB12-D0FFD66B18F6}" srcOrd="5" destOrd="0" parTransId="{FE81B71C-5949-4511-8F58-8E1191D51179}" sibTransId="{3ECBE496-5161-44C5-A04D-75F1D55AD7AC}"/>
    <dgm:cxn modelId="{218F2DDF-2F40-4059-BBEA-04C4968BC268}" srcId="{F7F8EEEF-CCD3-4F5B-9A00-F3EAB5647370}" destId="{18EED32D-D874-4734-BF46-9A89F144416A}" srcOrd="1" destOrd="0" parTransId="{66CB3DD0-BDE8-4D84-9C31-87D15E602116}" sibTransId="{560CE052-E809-4F00-8005-667AACD366A9}"/>
    <dgm:cxn modelId="{0C641E61-7195-441C-8759-ADA77CFF1AF7}" type="presOf" srcId="{9535A4FC-A611-4021-9E6E-5A182D5C4F31}" destId="{E888C8DE-3401-4801-86DF-C02F90A55183}" srcOrd="0" destOrd="0" presId="urn:microsoft.com/office/officeart/2005/8/layout/venn3"/>
    <dgm:cxn modelId="{E5C40C29-42E1-4996-8ED5-F86D169116A7}" type="presOf" srcId="{F7F8EEEF-CCD3-4F5B-9A00-F3EAB5647370}" destId="{4576D3E9-B44F-4AB3-A32F-E40C4B29E1E2}" srcOrd="0" destOrd="0" presId="urn:microsoft.com/office/officeart/2005/8/layout/venn3"/>
    <dgm:cxn modelId="{9700206C-C569-49B2-A7E1-52604F556A37}" srcId="{F7F8EEEF-CCD3-4F5B-9A00-F3EAB5647370}" destId="{9535A4FC-A611-4021-9E6E-5A182D5C4F31}" srcOrd="7" destOrd="0" parTransId="{48D402E1-DE5C-49E6-9D05-9A7B7F26B0FD}" sibTransId="{64E320A1-1844-49E5-A996-7145F1F55712}"/>
    <dgm:cxn modelId="{8780F614-10B2-42B8-865E-2FEB823945F8}" srcId="{F7F8EEEF-CCD3-4F5B-9A00-F3EAB5647370}" destId="{7BB42C5E-B70D-4AC1-9858-25BD7742B932}" srcOrd="2" destOrd="0" parTransId="{1E3D1377-B132-4639-B427-E6CA5BCE050C}" sibTransId="{F477451A-61C4-4781-8453-46FDB0D6D891}"/>
    <dgm:cxn modelId="{37801857-FA26-45B3-AC9E-DDBDDABA8D57}" srcId="{F7F8EEEF-CCD3-4F5B-9A00-F3EAB5647370}" destId="{2D4F4ABD-0097-465F-94AF-367A5DE02B67}" srcOrd="4" destOrd="0" parTransId="{E5C4D1B2-1616-48BA-8A43-1B25FA4F2828}" sibTransId="{570FCEE6-A5DE-433D-938F-3C3F3D697BE9}"/>
    <dgm:cxn modelId="{A971FD8F-E4FC-473E-99BF-B1744E6C21A4}" type="presOf" srcId="{2D4F4ABD-0097-465F-94AF-367A5DE02B67}" destId="{6AE17BEA-83D6-4885-970B-4E776BE4B9C6}" srcOrd="0" destOrd="0" presId="urn:microsoft.com/office/officeart/2005/8/layout/venn3"/>
    <dgm:cxn modelId="{83A39E93-8836-4FD3-9409-85D749D753B4}" type="presOf" srcId="{7BB42C5E-B70D-4AC1-9858-25BD7742B932}" destId="{6CA538EF-8B41-4D2D-A434-87FE5FCC528E}" srcOrd="0" destOrd="0" presId="urn:microsoft.com/office/officeart/2005/8/layout/venn3"/>
    <dgm:cxn modelId="{FCE8890A-1113-49A2-B654-13E5EB78AAE7}" type="presOf" srcId="{BBF333B3-767B-4751-97AD-13A89D906129}" destId="{A6200599-788A-4CB4-AB5D-F2E307A19182}" srcOrd="0" destOrd="0" presId="urn:microsoft.com/office/officeart/2005/8/layout/venn3"/>
    <dgm:cxn modelId="{79DC6FA4-4AF1-4DA1-866E-C878312231F6}" type="presOf" srcId="{80A1C357-81F1-4E8F-A73E-BD6D6093CACC}" destId="{BB2E8F4A-4EBF-4074-8E2A-BEA02199BDAF}" srcOrd="0" destOrd="0" presId="urn:microsoft.com/office/officeart/2005/8/layout/venn3"/>
    <dgm:cxn modelId="{560A55AD-C7BD-48AE-851F-16C0EA848394}" srcId="{F7F8EEEF-CCD3-4F5B-9A00-F3EAB5647370}" destId="{08F68F96-6332-4611-9ED0-EEA55CF9EE97}" srcOrd="0" destOrd="0" parTransId="{E028A0B6-1E7D-4199-831B-11FF688FF797}" sibTransId="{305E656F-FA43-4B23-9CB3-B94B703A79FD}"/>
    <dgm:cxn modelId="{339C7F40-E5D2-4C89-ACF0-1D2F862D8C3B}" type="presOf" srcId="{18EED32D-D874-4734-BF46-9A89F144416A}" destId="{2C525C39-F38D-4266-BAFF-1A34AD9139D1}" srcOrd="0" destOrd="0" presId="urn:microsoft.com/office/officeart/2005/8/layout/venn3"/>
    <dgm:cxn modelId="{ACE70797-EBA6-41E3-9FA2-DEB375CF893C}" type="presOf" srcId="{08F68F96-6332-4611-9ED0-EEA55CF9EE97}" destId="{913FC613-51B1-4628-8270-DCDC0D3CDF69}" srcOrd="0" destOrd="0" presId="urn:microsoft.com/office/officeart/2005/8/layout/venn3"/>
    <dgm:cxn modelId="{6E2E86D2-7BE1-4003-9DA4-4465362F5BF6}" type="presOf" srcId="{88C8FFE9-37DB-41BD-BB12-D0FFD66B18F6}" destId="{F5466EAD-B076-4722-949C-C3AB04F21EB1}" srcOrd="0" destOrd="0" presId="urn:microsoft.com/office/officeart/2005/8/layout/venn3"/>
    <dgm:cxn modelId="{83AF52A4-5F0F-49E7-BBC8-C2296A436BAE}" srcId="{F7F8EEEF-CCD3-4F5B-9A00-F3EAB5647370}" destId="{80A1C357-81F1-4E8F-A73E-BD6D6093CACC}" srcOrd="6" destOrd="0" parTransId="{15BF1E38-65EF-4D79-8CC5-98F1BA4D7716}" sibTransId="{FE809D4B-4297-47F9-A064-19FD129124CD}"/>
    <dgm:cxn modelId="{1D96C063-320B-43F3-A9D0-F5057FCCE61A}" type="presParOf" srcId="{4576D3E9-B44F-4AB3-A32F-E40C4B29E1E2}" destId="{913FC613-51B1-4628-8270-DCDC0D3CDF69}" srcOrd="0" destOrd="0" presId="urn:microsoft.com/office/officeart/2005/8/layout/venn3"/>
    <dgm:cxn modelId="{83E64824-8B57-4497-8279-C3A9938977D7}" type="presParOf" srcId="{4576D3E9-B44F-4AB3-A32F-E40C4B29E1E2}" destId="{8E968F12-AD3F-43D0-82B0-9592C06F222F}" srcOrd="1" destOrd="0" presId="urn:microsoft.com/office/officeart/2005/8/layout/venn3"/>
    <dgm:cxn modelId="{4247AA97-3430-4CE2-A154-D7265F41C003}" type="presParOf" srcId="{4576D3E9-B44F-4AB3-A32F-E40C4B29E1E2}" destId="{2C525C39-F38D-4266-BAFF-1A34AD9139D1}" srcOrd="2" destOrd="0" presId="urn:microsoft.com/office/officeart/2005/8/layout/venn3"/>
    <dgm:cxn modelId="{A6D583EC-5D78-4884-93BF-D5328205AE66}" type="presParOf" srcId="{4576D3E9-B44F-4AB3-A32F-E40C4B29E1E2}" destId="{5A82301E-3BE4-46FA-B7D9-B924E364F5CF}" srcOrd="3" destOrd="0" presId="urn:microsoft.com/office/officeart/2005/8/layout/venn3"/>
    <dgm:cxn modelId="{3C5F6707-16EE-4289-BC35-5E1EFEA75EDD}" type="presParOf" srcId="{4576D3E9-B44F-4AB3-A32F-E40C4B29E1E2}" destId="{6CA538EF-8B41-4D2D-A434-87FE5FCC528E}" srcOrd="4" destOrd="0" presId="urn:microsoft.com/office/officeart/2005/8/layout/venn3"/>
    <dgm:cxn modelId="{1583B087-1388-4EDA-BE2A-35C838D16EAC}" type="presParOf" srcId="{4576D3E9-B44F-4AB3-A32F-E40C4B29E1E2}" destId="{29517FD9-F9DE-4C8E-BB11-F138717B0B4B}" srcOrd="5" destOrd="0" presId="urn:microsoft.com/office/officeart/2005/8/layout/venn3"/>
    <dgm:cxn modelId="{867B6E8A-5C48-493E-8A64-74FCE264F2BA}" type="presParOf" srcId="{4576D3E9-B44F-4AB3-A32F-E40C4B29E1E2}" destId="{A6200599-788A-4CB4-AB5D-F2E307A19182}" srcOrd="6" destOrd="0" presId="urn:microsoft.com/office/officeart/2005/8/layout/venn3"/>
    <dgm:cxn modelId="{41E02AE8-4D35-403E-8086-BF2F8EF6BBFF}" type="presParOf" srcId="{4576D3E9-B44F-4AB3-A32F-E40C4B29E1E2}" destId="{525E6333-8DEA-48CF-9BDE-372D4C9D2DE9}" srcOrd="7" destOrd="0" presId="urn:microsoft.com/office/officeart/2005/8/layout/venn3"/>
    <dgm:cxn modelId="{C150613F-C083-4D6B-8F1C-F4C0B04C3420}" type="presParOf" srcId="{4576D3E9-B44F-4AB3-A32F-E40C4B29E1E2}" destId="{6AE17BEA-83D6-4885-970B-4E776BE4B9C6}" srcOrd="8" destOrd="0" presId="urn:microsoft.com/office/officeart/2005/8/layout/venn3"/>
    <dgm:cxn modelId="{FFAE0068-3D8C-4FD2-8EFB-A8957FF9AD80}" type="presParOf" srcId="{4576D3E9-B44F-4AB3-A32F-E40C4B29E1E2}" destId="{338E8346-71DA-4E72-AB11-01C6FD88DDAC}" srcOrd="9" destOrd="0" presId="urn:microsoft.com/office/officeart/2005/8/layout/venn3"/>
    <dgm:cxn modelId="{2FED1038-5254-4B76-B231-BA2A3D475738}" type="presParOf" srcId="{4576D3E9-B44F-4AB3-A32F-E40C4B29E1E2}" destId="{F5466EAD-B076-4722-949C-C3AB04F21EB1}" srcOrd="10" destOrd="0" presId="urn:microsoft.com/office/officeart/2005/8/layout/venn3"/>
    <dgm:cxn modelId="{95069E4C-80C7-41B5-B038-838A790187B9}" type="presParOf" srcId="{4576D3E9-B44F-4AB3-A32F-E40C4B29E1E2}" destId="{02AD91E9-0778-4982-84D5-D837DC9CBD9B}" srcOrd="11" destOrd="0" presId="urn:microsoft.com/office/officeart/2005/8/layout/venn3"/>
    <dgm:cxn modelId="{F3AE39C5-4C73-46B0-85C2-E8A6247B64E2}" type="presParOf" srcId="{4576D3E9-B44F-4AB3-A32F-E40C4B29E1E2}" destId="{BB2E8F4A-4EBF-4074-8E2A-BEA02199BDAF}" srcOrd="12" destOrd="0" presId="urn:microsoft.com/office/officeart/2005/8/layout/venn3"/>
    <dgm:cxn modelId="{D361C94B-25C4-4C39-BB36-A6CB2447DA17}" type="presParOf" srcId="{4576D3E9-B44F-4AB3-A32F-E40C4B29E1E2}" destId="{3D01BE3A-DC9D-4057-8F90-47AF524AC131}" srcOrd="13" destOrd="0" presId="urn:microsoft.com/office/officeart/2005/8/layout/venn3"/>
    <dgm:cxn modelId="{89739F7E-B733-46CB-83BB-F7B2CFDD34CF}" type="presParOf" srcId="{4576D3E9-B44F-4AB3-A32F-E40C4B29E1E2}" destId="{E888C8DE-3401-4801-86DF-C02F90A55183}" srcOrd="14" destOrd="0" presId="urn:microsoft.com/office/officeart/2005/8/layout/ven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0DCF9E-0426-458B-97F6-8BBFFD6824D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A5CF4-72CD-407B-8DC2-B611A84CD333}">
      <dgm:prSet/>
      <dgm:spPr/>
      <dgm:t>
        <a:bodyPr/>
        <a:lstStyle/>
        <a:p>
          <a:pPr rtl="0"/>
          <a:r>
            <a:rPr lang="ru-RU" b="0" baseline="0" dirty="0" smtClean="0"/>
            <a:t>Распространенные</a:t>
          </a:r>
          <a:r>
            <a:rPr lang="ru-RU" b="1" baseline="0" dirty="0" smtClean="0"/>
            <a:t> сплавы</a:t>
          </a:r>
          <a:r>
            <a:rPr lang="ru-RU" baseline="0" dirty="0" smtClean="0"/>
            <a:t>.</a:t>
          </a:r>
          <a:endParaRPr lang="ru-RU" baseline="0" dirty="0"/>
        </a:p>
      </dgm:t>
    </dgm:pt>
    <dgm:pt modelId="{BD69EED5-FDF4-4D16-A6E8-ECF8C8B281DB}" type="parTrans" cxnId="{06BE2422-52D5-4CC6-A8DB-EB2F43F645C5}">
      <dgm:prSet/>
      <dgm:spPr/>
      <dgm:t>
        <a:bodyPr/>
        <a:lstStyle/>
        <a:p>
          <a:endParaRPr lang="ru-RU"/>
        </a:p>
      </dgm:t>
    </dgm:pt>
    <dgm:pt modelId="{0CB12693-1B33-4183-BD79-F3F19CE9BEBA}" type="sibTrans" cxnId="{06BE2422-52D5-4CC6-A8DB-EB2F43F645C5}">
      <dgm:prSet/>
      <dgm:spPr/>
      <dgm:t>
        <a:bodyPr/>
        <a:lstStyle/>
        <a:p>
          <a:endParaRPr lang="ru-RU"/>
        </a:p>
      </dgm:t>
    </dgm:pt>
    <dgm:pt modelId="{A9760AF5-8E23-4DD5-9F88-A07BC4776ED9}" type="pres">
      <dgm:prSet presAssocID="{440DCF9E-0426-458B-97F6-8BBFFD6824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16BC1-2734-46B2-8C69-925EFA1D3681}" type="pres">
      <dgm:prSet presAssocID="{6A5A5CF4-72CD-407B-8DC2-B611A84CD333}" presName="comp" presStyleCnt="0"/>
      <dgm:spPr/>
    </dgm:pt>
    <dgm:pt modelId="{7E9EACBA-71D4-41CC-9918-57431D89F561}" type="pres">
      <dgm:prSet presAssocID="{6A5A5CF4-72CD-407B-8DC2-B611A84CD333}" presName="box" presStyleLbl="node1" presStyleIdx="0" presStyleCnt="1"/>
      <dgm:spPr/>
      <dgm:t>
        <a:bodyPr/>
        <a:lstStyle/>
        <a:p>
          <a:endParaRPr lang="ru-RU"/>
        </a:p>
      </dgm:t>
    </dgm:pt>
    <dgm:pt modelId="{5E89726B-C572-4A39-A549-29EB41082D3E}" type="pres">
      <dgm:prSet presAssocID="{6A5A5CF4-72CD-407B-8DC2-B611A84CD33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6F3FCB-4B83-4122-8CDB-BCBBEFD24583}" type="pres">
      <dgm:prSet presAssocID="{6A5A5CF4-72CD-407B-8DC2-B611A84CD33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F827F8-B847-4E59-9E71-41FE74C49807}" type="presOf" srcId="{6A5A5CF4-72CD-407B-8DC2-B611A84CD333}" destId="{D66F3FCB-4B83-4122-8CDB-BCBBEFD24583}" srcOrd="1" destOrd="0" presId="urn:microsoft.com/office/officeart/2005/8/layout/vList4"/>
    <dgm:cxn modelId="{6CCBF577-A454-446F-AB57-2D9DFAA3A010}" type="presOf" srcId="{440DCF9E-0426-458B-97F6-8BBFFD6824DD}" destId="{A9760AF5-8E23-4DD5-9F88-A07BC4776ED9}" srcOrd="0" destOrd="0" presId="urn:microsoft.com/office/officeart/2005/8/layout/vList4"/>
    <dgm:cxn modelId="{27F40E1E-5A24-4B73-BD4D-62C00F62FE4F}" type="presOf" srcId="{6A5A5CF4-72CD-407B-8DC2-B611A84CD333}" destId="{7E9EACBA-71D4-41CC-9918-57431D89F561}" srcOrd="0" destOrd="0" presId="urn:microsoft.com/office/officeart/2005/8/layout/vList4"/>
    <dgm:cxn modelId="{06BE2422-52D5-4CC6-A8DB-EB2F43F645C5}" srcId="{440DCF9E-0426-458B-97F6-8BBFFD6824DD}" destId="{6A5A5CF4-72CD-407B-8DC2-B611A84CD333}" srcOrd="0" destOrd="0" parTransId="{BD69EED5-FDF4-4D16-A6E8-ECF8C8B281DB}" sibTransId="{0CB12693-1B33-4183-BD79-F3F19CE9BEBA}"/>
    <dgm:cxn modelId="{DA2A711E-35E5-42A0-B63F-5248B9BCC272}" type="presParOf" srcId="{A9760AF5-8E23-4DD5-9F88-A07BC4776ED9}" destId="{22516BC1-2734-46B2-8C69-925EFA1D3681}" srcOrd="0" destOrd="0" presId="urn:microsoft.com/office/officeart/2005/8/layout/vList4"/>
    <dgm:cxn modelId="{BD2C6095-17C9-413C-B38C-239BDA359E1E}" type="presParOf" srcId="{22516BC1-2734-46B2-8C69-925EFA1D3681}" destId="{7E9EACBA-71D4-41CC-9918-57431D89F561}" srcOrd="0" destOrd="0" presId="urn:microsoft.com/office/officeart/2005/8/layout/vList4"/>
    <dgm:cxn modelId="{93A4EA3B-ED00-4394-94A0-BD6AF6AD6653}" type="presParOf" srcId="{22516BC1-2734-46B2-8C69-925EFA1D3681}" destId="{5E89726B-C572-4A39-A549-29EB41082D3E}" srcOrd="1" destOrd="0" presId="urn:microsoft.com/office/officeart/2005/8/layout/vList4"/>
    <dgm:cxn modelId="{8D3B21BF-BA6B-4548-89D0-41F5A82C39FD}" type="presParOf" srcId="{22516BC1-2734-46B2-8C69-925EFA1D3681}" destId="{D66F3FCB-4B83-4122-8CDB-BCBBEFD24583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785600-61A4-4BB0-990A-BADACF775B63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74B3E9-541A-44A8-8F57-2943FB400887}">
      <dgm:prSet/>
      <dgm:spPr/>
      <dgm:t>
        <a:bodyPr/>
        <a:lstStyle/>
        <a:p>
          <a:pPr rtl="0"/>
          <a:r>
            <a:rPr lang="ru-RU" baseline="0" dirty="0" smtClean="0"/>
            <a:t>Цветные сплавы</a:t>
          </a:r>
          <a:endParaRPr lang="ru-RU" baseline="0" dirty="0"/>
        </a:p>
      </dgm:t>
    </dgm:pt>
    <dgm:pt modelId="{95565C36-9615-4DAD-9A90-CAAA8DAF8ADE}" type="parTrans" cxnId="{944188EA-C8D6-40A5-BCD8-1B7A9A6FF1F8}">
      <dgm:prSet/>
      <dgm:spPr/>
      <dgm:t>
        <a:bodyPr/>
        <a:lstStyle/>
        <a:p>
          <a:endParaRPr lang="ru-RU"/>
        </a:p>
      </dgm:t>
    </dgm:pt>
    <dgm:pt modelId="{DE9515E5-CF23-42A1-8B8E-C8BB738A5521}" type="sibTrans" cxnId="{944188EA-C8D6-40A5-BCD8-1B7A9A6FF1F8}">
      <dgm:prSet/>
      <dgm:spPr/>
      <dgm:t>
        <a:bodyPr/>
        <a:lstStyle/>
        <a:p>
          <a:endParaRPr lang="ru-RU"/>
        </a:p>
      </dgm:t>
    </dgm:pt>
    <dgm:pt modelId="{1947F40C-04B3-4A7A-BCEB-A5A2165C1D60}" type="pres">
      <dgm:prSet presAssocID="{FE785600-61A4-4BB0-990A-BADACF775B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8F550-12ED-489B-AD15-CF99D5E4A577}" type="pres">
      <dgm:prSet presAssocID="{5A74B3E9-541A-44A8-8F57-2943FB400887}" presName="composite" presStyleCnt="0"/>
      <dgm:spPr/>
    </dgm:pt>
    <dgm:pt modelId="{A1EABC45-9BD9-4C5F-97BD-1A5B8CA7C92A}" type="pres">
      <dgm:prSet presAssocID="{5A74B3E9-541A-44A8-8F57-2943FB400887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1E33DF-0CFD-4A93-81D7-CE89DE8E5484}" type="pres">
      <dgm:prSet presAssocID="{5A74B3E9-541A-44A8-8F57-2943FB40088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89AF9-6F4F-4473-BE1F-5493FC0F5985}" type="presOf" srcId="{5A74B3E9-541A-44A8-8F57-2943FB400887}" destId="{C11E33DF-0CFD-4A93-81D7-CE89DE8E5484}" srcOrd="0" destOrd="0" presId="urn:microsoft.com/office/officeart/2005/8/layout/vList3"/>
    <dgm:cxn modelId="{7647665B-BCC0-4815-AF84-71C40B612B2F}" type="presOf" srcId="{FE785600-61A4-4BB0-990A-BADACF775B63}" destId="{1947F40C-04B3-4A7A-BCEB-A5A2165C1D60}" srcOrd="0" destOrd="0" presId="urn:microsoft.com/office/officeart/2005/8/layout/vList3"/>
    <dgm:cxn modelId="{944188EA-C8D6-40A5-BCD8-1B7A9A6FF1F8}" srcId="{FE785600-61A4-4BB0-990A-BADACF775B63}" destId="{5A74B3E9-541A-44A8-8F57-2943FB400887}" srcOrd="0" destOrd="0" parTransId="{95565C36-9615-4DAD-9A90-CAAA8DAF8ADE}" sibTransId="{DE9515E5-CF23-42A1-8B8E-C8BB738A5521}"/>
    <dgm:cxn modelId="{D8E28AFE-CEA7-4343-A358-496E713A6C6F}" type="presParOf" srcId="{1947F40C-04B3-4A7A-BCEB-A5A2165C1D60}" destId="{2B38F550-12ED-489B-AD15-CF99D5E4A577}" srcOrd="0" destOrd="0" presId="urn:microsoft.com/office/officeart/2005/8/layout/vList3"/>
    <dgm:cxn modelId="{7E6CB4B8-3DEB-4BF7-BD8D-70E4E25274B3}" type="presParOf" srcId="{2B38F550-12ED-489B-AD15-CF99D5E4A577}" destId="{A1EABC45-9BD9-4C5F-97BD-1A5B8CA7C92A}" srcOrd="0" destOrd="0" presId="urn:microsoft.com/office/officeart/2005/8/layout/vList3"/>
    <dgm:cxn modelId="{4F9B41E5-3872-47B9-80DA-A5BD679029F0}" type="presParOf" srcId="{2B38F550-12ED-489B-AD15-CF99D5E4A577}" destId="{C11E33DF-0CFD-4A93-81D7-CE89DE8E548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11.10.2012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11.10.2012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11.10.2012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diagramColors" Target="../diagrams/colors21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12" Type="http://schemas.openxmlformats.org/officeDocument/2006/relationships/diagramQuickStyle" Target="../diagrams/quickStyle21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0.xml"/><Relationship Id="rId11" Type="http://schemas.openxmlformats.org/officeDocument/2006/relationships/diagramLayout" Target="../diagrams/layout21.xml"/><Relationship Id="rId5" Type="http://schemas.openxmlformats.org/officeDocument/2006/relationships/diagramColors" Target="../diagrams/colors19.xml"/><Relationship Id="rId10" Type="http://schemas.openxmlformats.org/officeDocument/2006/relationships/diagramData" Target="../diagrams/data21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0" Type="http://schemas.openxmlformats.org/officeDocument/2006/relationships/diagramQuickStyle" Target="../diagrams/quickStyle13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4.xml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Colors" Target="../diagrams/colors18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12" Type="http://schemas.openxmlformats.org/officeDocument/2006/relationships/diagramQuickStyle" Target="../diagrams/quickStyle18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diagramLayout" Target="../diagrams/layout18.xml"/><Relationship Id="rId5" Type="http://schemas.openxmlformats.org/officeDocument/2006/relationships/diagramColors" Target="../diagrams/colors16.xml"/><Relationship Id="rId10" Type="http://schemas.openxmlformats.org/officeDocument/2006/relationships/diagramData" Target="../diagrams/data18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Сплавы металлов.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Жиляев Дмитрий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374C81"/>
                </a:solidFill>
              </a:rPr>
              <a:t>МОБУ СОШ №2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октябрь 2012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  <p:pic>
        <p:nvPicPr>
          <p:cNvPr id="1026" name="Picture 2" descr="D:\server\home\localhost\www\Dmitriy.Zhilyaev.com\admin\images\Logo_origina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14" y="4643446"/>
            <a:ext cx="1714488" cy="17144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3950" y="2000240"/>
            <a:ext cx="6092825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Человек не может обойтись без металлов…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бы не было металлов, люди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влачили бы самую омерзительную и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жалкую жизнь среди диких зверей»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Георг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Агрикола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1556г.</a:t>
            </a:r>
          </a:p>
        </p:txBody>
      </p:sp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8308990" y="214290"/>
            <a:ext cx="3143272" cy="1500198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Слушайте хорошую музыку.  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-549322" y="142852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121372" y="1608836"/>
          <a:ext cx="4973041" cy="51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ru-RU" dirty="0" smtClean="0"/>
              <a:t>Желудку, который ждал</a:t>
            </a:r>
          </a:p>
          <a:p>
            <a:r>
              <a:rPr lang="ru-RU" dirty="0" smtClean="0"/>
              <a:t>Дяди Пете за безмолвную дрель</a:t>
            </a:r>
          </a:p>
          <a:p>
            <a:r>
              <a:rPr lang="ru-RU" dirty="0" smtClean="0"/>
              <a:t>Жиляевой Светлане Владимировны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`</a:t>
            </a:r>
            <a:r>
              <a:rPr lang="ru-RU" dirty="0" smtClean="0"/>
              <a:t>у</a:t>
            </a:r>
          </a:p>
          <a:p>
            <a:r>
              <a:rPr lang="ru-RU" dirty="0" smtClean="0"/>
              <a:t>Андреевой </a:t>
            </a:r>
            <a:r>
              <a:rPr lang="ru-RU" dirty="0" smtClean="0"/>
              <a:t>С.А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Печенькам</a:t>
            </a:r>
            <a:r>
              <a:rPr lang="ru-RU" dirty="0" smtClean="0"/>
              <a:t> </a:t>
            </a:r>
            <a:r>
              <a:rPr lang="en-US" dirty="0" smtClean="0"/>
              <a:t>^__^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301622" y="1608836"/>
          <a:ext cx="4973041" cy="51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Андреева С.А</a:t>
            </a:r>
            <a:r>
              <a:rPr lang="ru-RU" dirty="0" smtClean="0"/>
              <a:t>. Презентация по химии.</a:t>
            </a:r>
          </a:p>
          <a:p>
            <a:r>
              <a:rPr lang="ru-RU" dirty="0" err="1" smtClean="0"/>
              <a:t>Википедия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Куча сайтов.</a:t>
            </a:r>
          </a:p>
          <a:p>
            <a:r>
              <a:rPr lang="en-US" dirty="0" smtClean="0"/>
              <a:t>Natasha Belle.</a:t>
            </a:r>
            <a:endParaRPr lang="ru-RU" dirty="0" smtClean="0"/>
          </a:p>
        </p:txBody>
      </p:sp>
      <p:pic>
        <p:nvPicPr>
          <p:cNvPr id="3075" name="Picture 3" descr="D:\server\home\localhost\www\Dmitriy.Zhilyaev.com\projects\splavs\sign-41359_64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023634" y="571480"/>
            <a:ext cx="781033" cy="993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952196" y="1643050"/>
            <a:ext cx="1000132" cy="44781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 his hands" pitchFamily="2" charset="0"/>
              </a:rPr>
              <a:t>Metal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79504" y="-285776"/>
          <a:ext cx="10049201" cy="185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50876" y="21429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236628" y="5572140"/>
          <a:ext cx="6572296" cy="85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7309" y="7620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93752" y="1928802"/>
          <a:ext cx="10157354" cy="158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1" name="Picture 3" descr="D:\server\home\localhost\www\Dmitriy.Zhilyaev.com\projects\splavs\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124" y="4143380"/>
            <a:ext cx="2214578" cy="1505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D:\server\home\localhost\www\Dmitriy.Zhilyaev.com\projects\splavs\metall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08330" y="4143380"/>
            <a:ext cx="2095419" cy="157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D:\server\home\localhost\www\Dmitriy.Zhilyaev.com\projects\splavs\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08660" y="4143380"/>
            <a:ext cx="2357454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D:\server\home\localhost\www\Dmitriy.Zhilyaev.com\projects\splavs\13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66180" y="4143380"/>
            <a:ext cx="2500330" cy="167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17309" y="7620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6" cy="45548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078413"/>
                <a:gridCol w="5078413"/>
              </a:tblGrid>
              <a:tr h="435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Чугун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Сталь</a:t>
                      </a:r>
                      <a:endParaRPr lang="ru-RU" dirty="0"/>
                    </a:p>
                  </a:txBody>
                  <a:tcPr/>
                </a:tc>
              </a:tr>
              <a:tr h="1828995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Сплав</a:t>
                      </a:r>
                      <a:r>
                        <a:rPr lang="ru-RU" dirty="0" smtClean="0"/>
                        <a:t> на основе железа, содержащий от </a:t>
                      </a:r>
                      <a:r>
                        <a:rPr lang="ru-RU" b="1" dirty="0" smtClean="0"/>
                        <a:t>2 до 4,5 % </a:t>
                      </a:r>
                      <a:r>
                        <a:rPr lang="ru-RU" dirty="0" smtClean="0"/>
                        <a:t>углерода, марганца, кремния, фосфора, серы.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Сплав</a:t>
                      </a:r>
                      <a:r>
                        <a:rPr lang="ru-RU" dirty="0" smtClean="0"/>
                        <a:t> на основе железа, содержащий </a:t>
                      </a:r>
                      <a:r>
                        <a:rPr lang="ru-RU" u="sng" dirty="0" smtClean="0"/>
                        <a:t>менее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2% </a:t>
                      </a:r>
                      <a:r>
                        <a:rPr lang="ru-RU" dirty="0" smtClean="0"/>
                        <a:t>углерода.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375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Серый чугун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Белые чугун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Ковкий чугун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Высокопрочный чугун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Половинчатый чугун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Легированная сталь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Высокоуглеродистая сталь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Нержавеющая сталь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Сталь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кортеновская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7309" y="7620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7309" y="1928802"/>
          <a:ext cx="4691351" cy="424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737222" y="1571612"/>
          <a:ext cx="6092825" cy="506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server\home\localhost\www\Dmitriy.Zhilyaev.com\projects\splavs\lap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4260"/>
            <a:ext cx="3667124" cy="3263740"/>
          </a:xfrm>
          <a:prstGeom prst="rect">
            <a:avLst/>
          </a:prstGeom>
          <a:noFill/>
        </p:spPr>
      </p:pic>
      <p:pic>
        <p:nvPicPr>
          <p:cNvPr id="4099" name="Picture 3" descr="D:\server\home\localhost\www\Dmitriy.Zhilyaev.com\projects\splavs\Bro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22" y="4714884"/>
            <a:ext cx="2666965" cy="200022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117309" y="76200"/>
          <a:ext cx="9763449" cy="120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36628" y="128586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Для производства брони используется широкий спектр конструкционных материалов, обладающих необходимыми механическими свойствами, главными из которых являются твёрдость, прочность, относительное удлинение, температура плавления, модуль упругости. В целом механические показатели материалов для производства брони должны находиться на высоком уровне. Материалы, применяемые наиболее широко для производства современной брони:</a:t>
            </a:r>
            <a:endParaRPr lang="ru-RU" sz="15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879570" y="2714620"/>
          <a:ext cx="7858180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рограмирование\прочее\webpage\system\licensetransfer\ringtones\WEBPAGE\456554\45511514\fray\Мрим\Интернет настройки\Inage\они\uh0zlipdpg0ybcs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908" y="3500438"/>
            <a:ext cx="1857335" cy="278600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117309" y="76200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9" name="Picture 3" descr="D:\server\home\localhost\www\Dmitriy.Zhilyaev.com\projects\splavs\met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934" y="2714620"/>
            <a:ext cx="2667000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server\home\localhost\www\Dmitriy.Zhilyaev.com\projects\splavs\800px-Adolph_Menzel_-_Eisenwalzwerk_-_Google_Art_Projec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37552" y="1857364"/>
            <a:ext cx="3699396" cy="2298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50942" y="1571612"/>
          <a:ext cx="9834888" cy="502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08000" y="714356"/>
          <a:ext cx="10157354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9438" y="2643182"/>
          <a:ext cx="4548184" cy="317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094412" y="1857364"/>
          <a:ext cx="5429288" cy="388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490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TS102787940</vt:lpstr>
      <vt:lpstr>Сплавы металлов.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Конец.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2012-10-11T09:17:40Z</dcterms:created>
  <dcterms:modified xsi:type="dcterms:W3CDTF">2012-10-11T16:28:27Z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