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77" r:id="rId3"/>
    <p:sldId id="276" r:id="rId4"/>
    <p:sldId id="266" r:id="rId5"/>
    <p:sldId id="267" r:id="rId6"/>
    <p:sldId id="273" r:id="rId7"/>
    <p:sldId id="268" r:id="rId8"/>
    <p:sldId id="269" r:id="rId9"/>
    <p:sldId id="270" r:id="rId10"/>
    <p:sldId id="271" r:id="rId11"/>
    <p:sldId id="27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87" autoAdjust="0"/>
    <p:restoredTop sz="95057" autoAdjust="0"/>
  </p:normalViewPr>
  <p:slideViewPr>
    <p:cSldViewPr>
      <p:cViewPr>
        <p:scale>
          <a:sx n="100" d="100"/>
          <a:sy n="100" d="100"/>
        </p:scale>
        <p:origin x="-1944" y="-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D691-D3D2-4ECD-8F27-F2887BCECA53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06D5C-9FF2-4ED3-B602-979A72008F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D691-D3D2-4ECD-8F27-F2887BCECA53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06D5C-9FF2-4ED3-B602-979A72008F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D691-D3D2-4ECD-8F27-F2887BCECA53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06D5C-9FF2-4ED3-B602-979A72008F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D691-D3D2-4ECD-8F27-F2887BCECA53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06D5C-9FF2-4ED3-B602-979A72008F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D691-D3D2-4ECD-8F27-F2887BCECA53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5D06D5C-9FF2-4ED3-B602-979A72008F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D691-D3D2-4ECD-8F27-F2887BCECA53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06D5C-9FF2-4ED3-B602-979A72008F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D691-D3D2-4ECD-8F27-F2887BCECA53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06D5C-9FF2-4ED3-B602-979A72008F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D691-D3D2-4ECD-8F27-F2887BCECA53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06D5C-9FF2-4ED3-B602-979A72008F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D691-D3D2-4ECD-8F27-F2887BCECA53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06D5C-9FF2-4ED3-B602-979A72008F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D691-D3D2-4ECD-8F27-F2887BCECA53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06D5C-9FF2-4ED3-B602-979A72008F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D691-D3D2-4ECD-8F27-F2887BCECA53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06D5C-9FF2-4ED3-B602-979A72008F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AE4D691-D3D2-4ECD-8F27-F2887BCECA53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5D06D5C-9FF2-4ED3-B602-979A72008FB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2071701"/>
          </a:xfrm>
        </p:spPr>
        <p:txBody>
          <a:bodyPr>
            <a:noAutofit/>
          </a:bodyPr>
          <a:lstStyle/>
          <a:p>
            <a:r>
              <a:rPr lang="ru-RU" b="1" dirty="0" smtClean="0"/>
              <a:t>Презентация по химии</a:t>
            </a:r>
            <a:br>
              <a:rPr lang="ru-RU" b="1" dirty="0" smtClean="0"/>
            </a:br>
            <a:r>
              <a:rPr lang="ru-RU" b="1" dirty="0" smtClean="0"/>
              <a:t>на тему: «Применение кислорода»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143116"/>
            <a:ext cx="6400800" cy="3495684"/>
          </a:xfrm>
        </p:spPr>
        <p:txBody>
          <a:bodyPr>
            <a:normAutofit/>
          </a:bodyPr>
          <a:lstStyle/>
          <a:p>
            <a:endParaRPr lang="ru-RU" sz="4000" b="1" dirty="0" smtClean="0">
              <a:solidFill>
                <a:schemeClr val="tx1"/>
              </a:solidFill>
            </a:endParaRPr>
          </a:p>
          <a:p>
            <a:endParaRPr lang="ru-RU" sz="4000" b="1" dirty="0" smtClean="0">
              <a:solidFill>
                <a:schemeClr val="tx1"/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285992"/>
            <a:ext cx="6000792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8643998" cy="635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4572032" cy="5024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2143116"/>
            <a:ext cx="4572032" cy="4514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КИСЛОРОД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285860"/>
            <a:ext cx="8043890" cy="528641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Кислород </a:t>
            </a:r>
            <a:r>
              <a:rPr lang="en-US" dirty="0" smtClean="0"/>
              <a:t>- </a:t>
            </a:r>
            <a:r>
              <a:rPr lang="ru-RU" dirty="0" smtClean="0"/>
              <a:t>16-й</a:t>
            </a:r>
            <a:r>
              <a:rPr lang="en-US" dirty="0" smtClean="0"/>
              <a:t> </a:t>
            </a:r>
            <a:r>
              <a:rPr lang="ru-RU" dirty="0" smtClean="0"/>
              <a:t>элемент главной подгруппы VI группы, второго периода периодической системы химических элементов Д. И. Менделеева, с атомным номером 8. Обозначается символом </a:t>
            </a:r>
            <a:r>
              <a:rPr lang="ru-RU" b="1" dirty="0" smtClean="0"/>
              <a:t>O</a:t>
            </a:r>
            <a:r>
              <a:rPr lang="ru-RU" dirty="0" smtClean="0"/>
              <a:t> (лат. </a:t>
            </a:r>
            <a:r>
              <a:rPr lang="ru-RU" i="1" dirty="0" err="1" smtClean="0"/>
              <a:t>Oxygenium</a:t>
            </a:r>
            <a:r>
              <a:rPr lang="ru-RU" dirty="0" smtClean="0"/>
              <a:t>). Кислород — химически активный неметалл, является самым лёгким элементом из группы </a:t>
            </a:r>
            <a:r>
              <a:rPr lang="ru-RU" dirty="0" err="1" smtClean="0"/>
              <a:t>халькогенов</a:t>
            </a:r>
            <a:r>
              <a:rPr lang="ru-RU" dirty="0" smtClean="0"/>
              <a:t>. Простое вещество </a:t>
            </a:r>
            <a:r>
              <a:rPr lang="ru-RU" b="1" dirty="0" smtClean="0"/>
              <a:t>кислород</a:t>
            </a:r>
            <a:r>
              <a:rPr lang="ru-RU" dirty="0" smtClean="0"/>
              <a:t>  при нормальных условиях — газ без цвета, вкуса и запаха, молекула которого состоит из двух атомов кислорода (формула O</a:t>
            </a:r>
            <a:r>
              <a:rPr lang="ru-RU" baseline="-25000" dirty="0" smtClean="0"/>
              <a:t>2</a:t>
            </a:r>
            <a:r>
              <a:rPr lang="ru-RU" dirty="0" smtClean="0"/>
              <a:t>), в связи с чем его также называют </a:t>
            </a:r>
            <a:r>
              <a:rPr lang="ru-RU" i="1" dirty="0" err="1" smtClean="0"/>
              <a:t>дикислород</a:t>
            </a:r>
            <a:r>
              <a:rPr lang="ru-RU" dirty="0" smtClean="0"/>
              <a:t>. Жидкий кислород имеет светло-голубой цвет, а твёрдый представляет собой кристаллы светло-синего цвета.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85786" y="857232"/>
            <a:ext cx="7786742" cy="6357982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ru-RU" sz="5200" dirty="0" smtClean="0"/>
              <a:t>Официально считается, что кислород был открыт английским химиком Джозефом Пристли 1 августа 1774 года путём разложения оксида ртути в герметично закрытом сосуде (Пристли направлял на это соединение солнечные лучи с помощью мощной линзы).</a:t>
            </a:r>
          </a:p>
          <a:p>
            <a:pPr>
              <a:lnSpc>
                <a:spcPct val="120000"/>
              </a:lnSpc>
            </a:pPr>
            <a:r>
              <a:rPr lang="ru-RU" sz="5200" dirty="0" smtClean="0"/>
              <a:t>Однако Пристли первоначально не понял, что открыл новое простое вещество, он считал, что выделил одну из составных частей воздуха (и назвал этот газ «</a:t>
            </a:r>
            <a:r>
              <a:rPr lang="ru-RU" sz="5200" dirty="0" err="1" smtClean="0"/>
              <a:t>дефлогистированным</a:t>
            </a:r>
            <a:r>
              <a:rPr lang="ru-RU" sz="5200" dirty="0" smtClean="0"/>
              <a:t> воздухом»). О своём открытии Пристли сообщил выдающемуся французскому химику </a:t>
            </a:r>
            <a:r>
              <a:rPr lang="ru-RU" sz="5200" dirty="0" err="1" smtClean="0"/>
              <a:t>Антуану</a:t>
            </a:r>
            <a:r>
              <a:rPr lang="ru-RU" sz="5200" dirty="0" smtClean="0"/>
              <a:t> Лавуазье. В 1775 году А. Лавуазье установил, что кислород является составной частью воздуха, кислот и содержится во многих веществах.</a:t>
            </a:r>
          </a:p>
          <a:p>
            <a:pPr>
              <a:lnSpc>
                <a:spcPct val="120000"/>
              </a:lnSpc>
            </a:pPr>
            <a:r>
              <a:rPr lang="ru-RU" sz="5200" dirty="0" smtClean="0"/>
              <a:t>Несколькими годами ранее (в 1771 году) кислород получил шведский химик Карл </a:t>
            </a:r>
            <a:r>
              <a:rPr lang="ru-RU" sz="5200" dirty="0" err="1" smtClean="0"/>
              <a:t>Шееле</a:t>
            </a:r>
            <a:r>
              <a:rPr lang="ru-RU" sz="5200" dirty="0" smtClean="0"/>
              <a:t>. Он прокаливал селитру с серной кислотой и затем разлагал получившийся оксид азота. </a:t>
            </a:r>
            <a:r>
              <a:rPr lang="ru-RU" sz="5200" dirty="0" err="1" smtClean="0"/>
              <a:t>Шееле</a:t>
            </a:r>
            <a:r>
              <a:rPr lang="ru-RU" sz="5200" dirty="0" smtClean="0"/>
              <a:t> назвал этот газ «огненным воздухом» и описал своё открытие в изданной в 1777 году книге (именно потому, что книга опубликована позже, чем сообщил о своём открытии Пристли, последний и считается первооткрывателем кислорода). </a:t>
            </a:r>
            <a:r>
              <a:rPr lang="ru-RU" sz="5200" dirty="0" err="1" smtClean="0"/>
              <a:t>Шееле</a:t>
            </a:r>
            <a:r>
              <a:rPr lang="ru-RU" sz="5200" dirty="0" smtClean="0"/>
              <a:t> также сообщил о своём опыте Лавуазье.</a:t>
            </a:r>
          </a:p>
          <a:p>
            <a:pPr>
              <a:lnSpc>
                <a:spcPct val="120000"/>
              </a:lnSpc>
            </a:pPr>
            <a:r>
              <a:rPr lang="ru-RU" sz="5200" dirty="0" smtClean="0"/>
              <a:t>Важным этапом, который способствовал открытию кислорода, были работы французского химика Пьера </a:t>
            </a:r>
            <a:r>
              <a:rPr lang="ru-RU" sz="5200" dirty="0" err="1" smtClean="0"/>
              <a:t>Байена</a:t>
            </a:r>
            <a:r>
              <a:rPr lang="ru-RU" sz="5200" dirty="0" smtClean="0"/>
              <a:t>, который опубликовал работы по окислению ртути и последующему разложению её оксида.</a:t>
            </a:r>
          </a:p>
          <a:p>
            <a:pPr>
              <a:lnSpc>
                <a:spcPct val="120000"/>
              </a:lnSpc>
            </a:pPr>
            <a:r>
              <a:rPr lang="ru-RU" sz="5200" dirty="0" smtClean="0"/>
              <a:t>Наконец, окончательно разобрался в природе полученного газа А. Лавуазье, воспользовавшийся информацией от Пристли и </a:t>
            </a:r>
            <a:r>
              <a:rPr lang="ru-RU" sz="5200" dirty="0" err="1" smtClean="0"/>
              <a:t>Шееле</a:t>
            </a:r>
            <a:r>
              <a:rPr lang="ru-RU" sz="5200" dirty="0" smtClean="0"/>
              <a:t>. Его работа имела громадное значение, потому что благодаря ей была ниспровергнута господствовавшая в то время и тормозившая развитие химии флогистонная теория.  Лавуазье провёл опыт по сжиганию различных веществ и опроверг теорию флогистона, опубликовав результаты по весу сожженных элементов. Вес золы превышал первоначальный вес элемента, что дало Лавуазье право утверждать, что при горении происходит химическая реакция (окисление) вещества, в связи с этим масса исходного вещества увеличивается, что опровергает теорию флогистона.</a:t>
            </a:r>
          </a:p>
          <a:p>
            <a:pPr>
              <a:lnSpc>
                <a:spcPct val="120000"/>
              </a:lnSpc>
            </a:pPr>
            <a:r>
              <a:rPr lang="ru-RU" sz="5200" dirty="0" smtClean="0"/>
              <a:t>Таким образом, заслугу открытия кислорода фактически делят между собой Пристли, </a:t>
            </a:r>
            <a:r>
              <a:rPr lang="ru-RU" sz="5200" dirty="0" err="1" smtClean="0"/>
              <a:t>Шееле</a:t>
            </a:r>
            <a:r>
              <a:rPr lang="ru-RU" sz="5200" dirty="0" smtClean="0"/>
              <a:t> и Лавуазье.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357290" y="214291"/>
            <a:ext cx="6929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/>
                </a:solidFill>
              </a:rPr>
              <a:t>ОТКРЫТИЕ КИСЛОРОДА</a:t>
            </a:r>
            <a:endParaRPr lang="ru-RU" sz="36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8572560" cy="642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0"/>
            <a:ext cx="835824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/>
              <a:t>     </a:t>
            </a:r>
            <a:r>
              <a:rPr lang="ru-RU" sz="4800" b="1" dirty="0" smtClean="0">
                <a:solidFill>
                  <a:schemeClr val="accent1"/>
                </a:solidFill>
              </a:rPr>
              <a:t>Применение </a:t>
            </a:r>
            <a:r>
              <a:rPr lang="ru-RU" sz="4800" b="1" dirty="0">
                <a:solidFill>
                  <a:schemeClr val="accent1"/>
                </a:solidFill>
              </a:rPr>
              <a:t>кислорода</a:t>
            </a:r>
          </a:p>
          <a:p>
            <a:r>
              <a:rPr lang="ru-RU" sz="2400" b="1" dirty="0"/>
              <a:t> Широкое </a:t>
            </a:r>
            <a:r>
              <a:rPr lang="ru-RU" sz="2400" b="1" dirty="0">
                <a:solidFill>
                  <a:schemeClr val="bg1"/>
                </a:solidFill>
              </a:rPr>
              <a:t>промышленное применение </a:t>
            </a:r>
            <a:r>
              <a:rPr lang="ru-RU" sz="2400" b="1" dirty="0"/>
              <a:t>кислорода началось в середине ХХ века, после изобретения турбодетандеров - устройств для сжижения и разделения. </a:t>
            </a:r>
          </a:p>
          <a:p>
            <a:r>
              <a:rPr lang="ru-RU" sz="2400" b="1" dirty="0"/>
              <a:t> Применение кислорода весьма разнообразно и основано на его химических свойствах. </a:t>
            </a:r>
          </a:p>
          <a:p>
            <a:r>
              <a:rPr lang="ru-RU" sz="2400" b="1" dirty="0">
                <a:solidFill>
                  <a:schemeClr val="bg1"/>
                </a:solidFill>
              </a:rPr>
              <a:t>Химическая и нефтехимическая промышленность. </a:t>
            </a:r>
          </a:p>
          <a:p>
            <a:r>
              <a:rPr lang="ru-RU" sz="2400" b="1" dirty="0"/>
              <a:t> Кислород используется для окисления исходных реагентов, образуя азотную кислоту, </a:t>
            </a:r>
            <a:r>
              <a:rPr lang="ru-RU" sz="2400" b="1" dirty="0" err="1"/>
              <a:t>этиленоксид</a:t>
            </a:r>
            <a:r>
              <a:rPr lang="ru-RU" sz="2400" b="1" dirty="0"/>
              <a:t>, </a:t>
            </a:r>
            <a:r>
              <a:rPr lang="ru-RU" sz="2400" b="1" dirty="0" err="1"/>
              <a:t>пропиленоксид</a:t>
            </a:r>
            <a:r>
              <a:rPr lang="ru-RU" sz="2400" b="1" dirty="0"/>
              <a:t>, винилхлорид и другие основные соединения. Помимо этого он может использоваться для увеличения производительности мусоросжигательных печей. </a:t>
            </a:r>
          </a:p>
          <a:p>
            <a:r>
              <a:rPr lang="ru-RU" sz="2400" b="1" dirty="0">
                <a:solidFill>
                  <a:schemeClr val="bg1"/>
                </a:solidFill>
              </a:rPr>
              <a:t>Нефтегазовая промышленность. </a:t>
            </a:r>
          </a:p>
          <a:p>
            <a:r>
              <a:rPr lang="ru-RU" sz="2400" b="1" dirty="0"/>
              <a:t> Увеличение производительности процессов крекинга нефти, переработки высокооктановых соединений, закачка в пласт для повышения энергии вытеснения.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Применение  кислорода</a:t>
            </a:r>
            <a:endParaRPr lang="ru-RU" sz="4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357298"/>
            <a:ext cx="8358246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Стекольная промышленность. </a:t>
            </a:r>
          </a:p>
          <a:p>
            <a:r>
              <a:rPr lang="ru-RU" sz="1600" b="1" dirty="0"/>
              <a:t> В стекловаренных печах кислород используется для улучшения горения. Кроме этого он применяется для уменьшения выбросов оксидов азота до безопасных уровней.</a:t>
            </a:r>
          </a:p>
          <a:p>
            <a:r>
              <a:rPr lang="ru-RU" sz="1600" b="1" dirty="0">
                <a:solidFill>
                  <a:schemeClr val="bg1"/>
                </a:solidFill>
              </a:rPr>
              <a:t>Целлюлозно-бумажная промышленность. </a:t>
            </a:r>
          </a:p>
          <a:p>
            <a:r>
              <a:rPr lang="ru-RU" sz="1600" b="1" dirty="0"/>
              <a:t> Кислород используется при </a:t>
            </a:r>
            <a:r>
              <a:rPr lang="ru-RU" sz="1600" b="1" dirty="0" err="1"/>
              <a:t>делигнификации</a:t>
            </a:r>
            <a:r>
              <a:rPr lang="ru-RU" sz="1600" b="1" dirty="0"/>
              <a:t>, спиртовании и других процессах. </a:t>
            </a:r>
            <a:endParaRPr lang="ru-RU" sz="1600" b="1" dirty="0" smtClean="0"/>
          </a:p>
          <a:p>
            <a:r>
              <a:rPr lang="ru-RU" sz="1600" b="1" dirty="0" smtClean="0">
                <a:solidFill>
                  <a:schemeClr val="bg1"/>
                </a:solidFill>
              </a:rPr>
              <a:t>В медицине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endParaRPr lang="ru-RU" sz="1600" b="1" dirty="0" smtClean="0">
              <a:solidFill>
                <a:schemeClr val="bg1"/>
              </a:solidFill>
            </a:endParaRPr>
          </a:p>
          <a:p>
            <a:r>
              <a:rPr lang="ru-RU" sz="1600" dirty="0" smtClean="0"/>
              <a:t>Медицинский кислород хранится в металлических газовых баллонах высокого давления (для сжатых или сжиженных газов) голубого цвета различной ёмкости от 1,2 до 10,0 литров под давлением до 15 МПа (150 </a:t>
            </a:r>
            <a:r>
              <a:rPr lang="ru-RU" sz="1600" dirty="0" err="1" smtClean="0"/>
              <a:t>атм</a:t>
            </a:r>
            <a:r>
              <a:rPr lang="ru-RU" sz="1600" dirty="0" smtClean="0"/>
              <a:t>) и используется для обогащения дыхательных газовых смесей в </a:t>
            </a:r>
            <a:r>
              <a:rPr lang="ru-RU" sz="1600" dirty="0" err="1" smtClean="0"/>
              <a:t>наркознойаппаратуре</a:t>
            </a:r>
            <a:r>
              <a:rPr lang="ru-RU" sz="1600" dirty="0" smtClean="0"/>
              <a:t>, при нарушении дыхания, для купирования приступа бронхиальной астмы, устранения гипоксии любого генеза, при декомпрессионной болезни, для лечения патологии желудочно-кишечного тракта в виде кислородных коктейлей. Для индивидуального применения медицинским кислородом из баллонов заполняют специальные прорезиненные ёмкости — кислородные подушки. Для подачи кислорода или </a:t>
            </a:r>
            <a:r>
              <a:rPr lang="ru-RU" sz="1600" dirty="0" err="1" smtClean="0"/>
              <a:t>кислородо-воздушной</a:t>
            </a:r>
            <a:r>
              <a:rPr lang="ru-RU" sz="1600" dirty="0" smtClean="0"/>
              <a:t> смеси одновременно одному или двум пострадавшим в полевых условиях или в условиях стационара применяются кислородные ингаляторы различных моделей и модификаций. Достоинством кислородного ингалятора является наличие конденсатора-увлажнителя газовой смеси, использующего влагу выдыхаемого воздуха. Для расчёта оставшегося в баллоне количества кислорода в литрах обычно величину давления в баллоне в атмосферах (по манометру редуктора ) умножают на величину ёмкости баллона в литрах. Например, в баллоне вместимостью 2 литра манометр показывает давление кислорода 100 атм. Объём кислорода в этом случае равен 100 × 2 = 200 литров.</a:t>
            </a:r>
          </a:p>
          <a:p>
            <a:endParaRPr lang="ru-RU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357214"/>
            <a:ext cx="8229600" cy="1774852"/>
          </a:xfrm>
        </p:spPr>
        <p:txBody>
          <a:bodyPr/>
          <a:lstStyle/>
          <a:p>
            <a:r>
              <a:rPr lang="ru-RU" b="1" dirty="0" smtClean="0"/>
              <a:t> Применение кислорода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1000108"/>
            <a:ext cx="8929718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Металлургия и горнодобывающая промышленность. </a:t>
            </a:r>
          </a:p>
          <a:p>
            <a:r>
              <a:rPr lang="ru-RU" sz="2400" dirty="0"/>
              <a:t> Кислород используется при конвертерном производстве стали, кислородном дутье в доменных печах, извлечении золота из руд, производстве ферросплавов, выплавке никеля, цинка, свинца, циркония и других цветных </a:t>
            </a:r>
            <a:r>
              <a:rPr lang="ru-RU" sz="2400" dirty="0" err="1"/>
              <a:t>металлов,прямое</a:t>
            </a:r>
            <a:r>
              <a:rPr lang="ru-RU" sz="2400" dirty="0"/>
              <a:t> восстановление железа, огневая зачистка слябов в литейном производстве, огневое бурение твердых пород. 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786190"/>
            <a:ext cx="3929090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3786190"/>
            <a:ext cx="4429156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Применение кислорода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357298"/>
            <a:ext cx="835824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Сварка </a:t>
            </a:r>
            <a:r>
              <a:rPr lang="ru-RU" sz="2800" b="1" dirty="0">
                <a:solidFill>
                  <a:schemeClr val="bg1"/>
                </a:solidFill>
              </a:rPr>
              <a:t>и резка металлов. </a:t>
            </a:r>
          </a:p>
          <a:p>
            <a:r>
              <a:rPr lang="ru-RU" sz="2400" b="1" dirty="0"/>
              <a:t> Кислород в баллонах широко используется для газопламенной резки и сварки металлов, для плазменного высокоточного раскроя металлов.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3000372"/>
            <a:ext cx="4500594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3000372"/>
            <a:ext cx="3571900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357214"/>
            <a:ext cx="8229600" cy="1357322"/>
          </a:xfrm>
        </p:spPr>
        <p:txBody>
          <a:bodyPr/>
          <a:lstStyle/>
          <a:p>
            <a:r>
              <a:rPr lang="ru-RU" b="1" dirty="0" smtClean="0"/>
              <a:t>Применение кислорода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500043"/>
            <a:ext cx="8643998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Военная техника. </a:t>
            </a:r>
          </a:p>
          <a:p>
            <a:r>
              <a:rPr lang="ru-RU" sz="2400" b="1" dirty="0"/>
              <a:t> В барокамерах, для работы дизельных двигателей под водой, топливо для ракетных </a:t>
            </a:r>
            <a:r>
              <a:rPr lang="ru-RU" sz="2400" b="1" dirty="0" smtClean="0"/>
              <a:t>двигателей.  Используют в водолазном, космическом  и пожарном снаряжении.</a:t>
            </a:r>
          </a:p>
          <a:p>
            <a:endParaRPr lang="ru-RU" sz="2400" b="1" dirty="0"/>
          </a:p>
          <a:p>
            <a:endParaRPr lang="ru-RU" sz="2400" b="1" dirty="0" smtClean="0"/>
          </a:p>
          <a:p>
            <a:endParaRPr lang="ru-RU" sz="2400" b="1" dirty="0"/>
          </a:p>
          <a:p>
            <a:endParaRPr lang="ru-RU" sz="2400" b="1" dirty="0" smtClean="0"/>
          </a:p>
          <a:p>
            <a:endParaRPr lang="ru-RU" sz="2400" b="1" dirty="0"/>
          </a:p>
          <a:p>
            <a:endParaRPr lang="ru-RU" sz="2400" b="1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3" y="2071678"/>
            <a:ext cx="3786214" cy="4500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2071678"/>
            <a:ext cx="4429156" cy="4500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265</TotalTime>
  <Words>268</Words>
  <Application>Microsoft Office PowerPoint</Application>
  <PresentationFormat>Экран (4:3)</PresentationFormat>
  <Paragraphs>37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Презентация по химии на тему: «Применение кислорода»</vt:lpstr>
      <vt:lpstr>КИСЛОРОД</vt:lpstr>
      <vt:lpstr>Слайд 3</vt:lpstr>
      <vt:lpstr>Слайд 4</vt:lpstr>
      <vt:lpstr>Слайд 5</vt:lpstr>
      <vt:lpstr>Применение  кислорода</vt:lpstr>
      <vt:lpstr> Применение кислорода</vt:lpstr>
      <vt:lpstr>Применение кислорода</vt:lpstr>
      <vt:lpstr>Применение кислорода</vt:lpstr>
      <vt:lpstr>Слайд 10</vt:lpstr>
      <vt:lpstr>Слайд 11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Артур</cp:lastModifiedBy>
  <cp:revision>28</cp:revision>
  <dcterms:created xsi:type="dcterms:W3CDTF">2014-04-28T19:53:38Z</dcterms:created>
  <dcterms:modified xsi:type="dcterms:W3CDTF">2014-10-02T13:20:29Z</dcterms:modified>
</cp:coreProperties>
</file>