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  <p:sldMasterId id="2147483710" r:id="rId2"/>
  </p:sldMasterIdLst>
  <p:notesMasterIdLst>
    <p:notesMasterId r:id="rId13"/>
  </p:notesMasterIdLst>
  <p:sldIdLst>
    <p:sldId id="276" r:id="rId3"/>
    <p:sldId id="256" r:id="rId4"/>
    <p:sldId id="266" r:id="rId5"/>
    <p:sldId id="265" r:id="rId6"/>
    <p:sldId id="259" r:id="rId7"/>
    <p:sldId id="260" r:id="rId8"/>
    <p:sldId id="267" r:id="rId9"/>
    <p:sldId id="277" r:id="rId10"/>
    <p:sldId id="258" r:id="rId11"/>
    <p:sldId id="272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71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7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523F986-B3AF-4218-B30B-7F6B297A3102}" type="datetimeFigureOut">
              <a:rPr lang="ru-RU"/>
              <a:pPr>
                <a:defRPr/>
              </a:pPr>
              <a:t>22.05.2013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1AC7C78-E4C4-4D40-9D74-EEC6A224DC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872502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789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6AFC40A-7976-454E-A9E6-09400A3AC1E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260EF-8A37-4C1C-A502-F4D7D052986C}" type="datetimeFigureOut">
              <a:rPr lang="ru-RU"/>
              <a:pPr>
                <a:defRPr/>
              </a:pPr>
              <a:t>22.05.2013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65855-86AE-43B6-BAE8-739C56EA67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34073-072C-4085-B147-6644F0F1D886}" type="datetimeFigureOut">
              <a:rPr lang="ru-RU"/>
              <a:pPr>
                <a:defRPr/>
              </a:pPr>
              <a:t>22.05.2013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951E9-1706-41C1-8176-0A1C75135A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2F90F-FA74-460C-A38A-A7AC88F86B76}" type="datetimeFigureOut">
              <a:rPr lang="ru-RU"/>
              <a:pPr>
                <a:defRPr/>
              </a:pPr>
              <a:t>22.05.2013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6F4AC-811E-4B76-845B-5713B6EE66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0"/>
          <p:cNvSpPr/>
          <p:nvPr/>
        </p:nvSpPr>
        <p:spPr>
          <a:xfrm flipH="1">
            <a:off x="215153" y="381001"/>
            <a:ext cx="2639924" cy="5029200"/>
          </a:xfrm>
          <a:custGeom>
            <a:avLst/>
            <a:gdLst>
              <a:gd name="connsiteX0" fmla="*/ 0 w 3657600"/>
              <a:gd name="connsiteY0" fmla="*/ 685800 h 1371600"/>
              <a:gd name="connsiteX1" fmla="*/ 1186667 w 3657600"/>
              <a:gd name="connsiteY1" fmla="*/ 43667 h 1371600"/>
              <a:gd name="connsiteX2" fmla="*/ 1828801 w 3657600"/>
              <a:gd name="connsiteY2" fmla="*/ 2 h 1371600"/>
              <a:gd name="connsiteX3" fmla="*/ 2470936 w 3657600"/>
              <a:gd name="connsiteY3" fmla="*/ 43668 h 1371600"/>
              <a:gd name="connsiteX4" fmla="*/ 3657600 w 3657600"/>
              <a:gd name="connsiteY4" fmla="*/ 685806 h 1371600"/>
              <a:gd name="connsiteX5" fmla="*/ 2470934 w 3657600"/>
              <a:gd name="connsiteY5" fmla="*/ 1327941 h 1371600"/>
              <a:gd name="connsiteX6" fmla="*/ 1828799 w 3657600"/>
              <a:gd name="connsiteY6" fmla="*/ 1371606 h 1371600"/>
              <a:gd name="connsiteX7" fmla="*/ 1186664 w 3657600"/>
              <a:gd name="connsiteY7" fmla="*/ 1327940 h 1371600"/>
              <a:gd name="connsiteX8" fmla="*/ 0 w 3657600"/>
              <a:gd name="connsiteY8" fmla="*/ 685803 h 1371600"/>
              <a:gd name="connsiteX9" fmla="*/ 0 w 3657600"/>
              <a:gd name="connsiteY9" fmla="*/ 685800 h 1371600"/>
              <a:gd name="connsiteX0" fmla="*/ 3 w 3672351"/>
              <a:gd name="connsiteY0" fmla="*/ 761447 h 1447253"/>
              <a:gd name="connsiteX1" fmla="*/ 1186670 w 3672351"/>
              <a:gd name="connsiteY1" fmla="*/ 119314 h 1447253"/>
              <a:gd name="connsiteX2" fmla="*/ 1828804 w 3672351"/>
              <a:gd name="connsiteY2" fmla="*/ 75649 h 1447253"/>
              <a:gd name="connsiteX3" fmla="*/ 2470939 w 3672351"/>
              <a:gd name="connsiteY3" fmla="*/ 119315 h 1447253"/>
              <a:gd name="connsiteX4" fmla="*/ 2559427 w 3672351"/>
              <a:gd name="connsiteY4" fmla="*/ 107023 h 1447253"/>
              <a:gd name="connsiteX5" fmla="*/ 3657603 w 3672351"/>
              <a:gd name="connsiteY5" fmla="*/ 761453 h 1447253"/>
              <a:gd name="connsiteX6" fmla="*/ 2470937 w 3672351"/>
              <a:gd name="connsiteY6" fmla="*/ 1403588 h 1447253"/>
              <a:gd name="connsiteX7" fmla="*/ 1828802 w 3672351"/>
              <a:gd name="connsiteY7" fmla="*/ 1447253 h 1447253"/>
              <a:gd name="connsiteX8" fmla="*/ 1186667 w 3672351"/>
              <a:gd name="connsiteY8" fmla="*/ 1403587 h 1447253"/>
              <a:gd name="connsiteX9" fmla="*/ 3 w 3672351"/>
              <a:gd name="connsiteY9" fmla="*/ 761450 h 1447253"/>
              <a:gd name="connsiteX10" fmla="*/ 3 w 3672351"/>
              <a:gd name="connsiteY10" fmla="*/ 761447 h 1447253"/>
              <a:gd name="connsiteX0" fmla="*/ 3 w 3672351"/>
              <a:gd name="connsiteY0" fmla="*/ 761447 h 1447253"/>
              <a:gd name="connsiteX1" fmla="*/ 1186670 w 3672351"/>
              <a:gd name="connsiteY1" fmla="*/ 119314 h 1447253"/>
              <a:gd name="connsiteX2" fmla="*/ 1828804 w 3672351"/>
              <a:gd name="connsiteY2" fmla="*/ 75649 h 1447253"/>
              <a:gd name="connsiteX3" fmla="*/ 2470939 w 3672351"/>
              <a:gd name="connsiteY3" fmla="*/ 119315 h 1447253"/>
              <a:gd name="connsiteX4" fmla="*/ 2559427 w 3672351"/>
              <a:gd name="connsiteY4" fmla="*/ 107023 h 1447253"/>
              <a:gd name="connsiteX5" fmla="*/ 3657603 w 3672351"/>
              <a:gd name="connsiteY5" fmla="*/ 761453 h 1447253"/>
              <a:gd name="connsiteX6" fmla="*/ 2470937 w 3672351"/>
              <a:gd name="connsiteY6" fmla="*/ 1403588 h 1447253"/>
              <a:gd name="connsiteX7" fmla="*/ 1828802 w 3672351"/>
              <a:gd name="connsiteY7" fmla="*/ 1447253 h 1447253"/>
              <a:gd name="connsiteX8" fmla="*/ 1186667 w 3672351"/>
              <a:gd name="connsiteY8" fmla="*/ 1403587 h 1447253"/>
              <a:gd name="connsiteX9" fmla="*/ 3 w 3672351"/>
              <a:gd name="connsiteY9" fmla="*/ 761450 h 1447253"/>
              <a:gd name="connsiteX10" fmla="*/ 3 w 3672351"/>
              <a:gd name="connsiteY10" fmla="*/ 761447 h 1447253"/>
              <a:gd name="connsiteX0" fmla="*/ 3 w 3672351"/>
              <a:gd name="connsiteY0" fmla="*/ 685798 h 2004163"/>
              <a:gd name="connsiteX1" fmla="*/ 1186670 w 3672351"/>
              <a:gd name="connsiteY1" fmla="*/ 43665 h 2004163"/>
              <a:gd name="connsiteX2" fmla="*/ 1828804 w 3672351"/>
              <a:gd name="connsiteY2" fmla="*/ 0 h 2004163"/>
              <a:gd name="connsiteX3" fmla="*/ 2470939 w 3672351"/>
              <a:gd name="connsiteY3" fmla="*/ 43666 h 2004163"/>
              <a:gd name="connsiteX4" fmla="*/ 2559427 w 3672351"/>
              <a:gd name="connsiteY4" fmla="*/ 31374 h 2004163"/>
              <a:gd name="connsiteX5" fmla="*/ 3657603 w 3672351"/>
              <a:gd name="connsiteY5" fmla="*/ 685804 h 2004163"/>
              <a:gd name="connsiteX6" fmla="*/ 2470937 w 3672351"/>
              <a:gd name="connsiteY6" fmla="*/ 1327939 h 2004163"/>
              <a:gd name="connsiteX7" fmla="*/ 1828802 w 3672351"/>
              <a:gd name="connsiteY7" fmla="*/ 1371604 h 2004163"/>
              <a:gd name="connsiteX8" fmla="*/ 1186667 w 3672351"/>
              <a:gd name="connsiteY8" fmla="*/ 1327938 h 2004163"/>
              <a:gd name="connsiteX9" fmla="*/ 3 w 3672351"/>
              <a:gd name="connsiteY9" fmla="*/ 685801 h 2004163"/>
              <a:gd name="connsiteX10" fmla="*/ 3 w 3672351"/>
              <a:gd name="connsiteY10" fmla="*/ 685798 h 2004163"/>
              <a:gd name="connsiteX0" fmla="*/ 3 w 3657603"/>
              <a:gd name="connsiteY0" fmla="*/ 756433 h 1442239"/>
              <a:gd name="connsiteX1" fmla="*/ 1186670 w 3657603"/>
              <a:gd name="connsiteY1" fmla="*/ 114300 h 1442239"/>
              <a:gd name="connsiteX2" fmla="*/ 1828804 w 3657603"/>
              <a:gd name="connsiteY2" fmla="*/ 70635 h 1442239"/>
              <a:gd name="connsiteX3" fmla="*/ 2470939 w 3657603"/>
              <a:gd name="connsiteY3" fmla="*/ 114301 h 1442239"/>
              <a:gd name="connsiteX4" fmla="*/ 3657603 w 3657603"/>
              <a:gd name="connsiteY4" fmla="*/ 756439 h 1442239"/>
              <a:gd name="connsiteX5" fmla="*/ 2470937 w 3657603"/>
              <a:gd name="connsiteY5" fmla="*/ 1398574 h 1442239"/>
              <a:gd name="connsiteX6" fmla="*/ 1828802 w 3657603"/>
              <a:gd name="connsiteY6" fmla="*/ 1442239 h 1442239"/>
              <a:gd name="connsiteX7" fmla="*/ 1186667 w 3657603"/>
              <a:gd name="connsiteY7" fmla="*/ 1398573 h 1442239"/>
              <a:gd name="connsiteX8" fmla="*/ 3 w 3657603"/>
              <a:gd name="connsiteY8" fmla="*/ 756436 h 1442239"/>
              <a:gd name="connsiteX9" fmla="*/ 3 w 3657603"/>
              <a:gd name="connsiteY9" fmla="*/ 756433 h 1442239"/>
              <a:gd name="connsiteX0" fmla="*/ 527758 w 4185358"/>
              <a:gd name="connsiteY0" fmla="*/ 756433 h 1442239"/>
              <a:gd name="connsiteX1" fmla="*/ 1714425 w 4185358"/>
              <a:gd name="connsiteY1" fmla="*/ 114300 h 1442239"/>
              <a:gd name="connsiteX2" fmla="*/ 2356559 w 4185358"/>
              <a:gd name="connsiteY2" fmla="*/ 70635 h 1442239"/>
              <a:gd name="connsiteX3" fmla="*/ 2998694 w 4185358"/>
              <a:gd name="connsiteY3" fmla="*/ 114301 h 1442239"/>
              <a:gd name="connsiteX4" fmla="*/ 4185358 w 4185358"/>
              <a:gd name="connsiteY4" fmla="*/ 756439 h 1442239"/>
              <a:gd name="connsiteX5" fmla="*/ 2998692 w 4185358"/>
              <a:gd name="connsiteY5" fmla="*/ 1398574 h 1442239"/>
              <a:gd name="connsiteX6" fmla="*/ 2356557 w 4185358"/>
              <a:gd name="connsiteY6" fmla="*/ 1442239 h 1442239"/>
              <a:gd name="connsiteX7" fmla="*/ 1714422 w 4185358"/>
              <a:gd name="connsiteY7" fmla="*/ 1398573 h 1442239"/>
              <a:gd name="connsiteX8" fmla="*/ 527758 w 4185358"/>
              <a:gd name="connsiteY8" fmla="*/ 756436 h 1442239"/>
              <a:gd name="connsiteX9" fmla="*/ 527758 w 4185358"/>
              <a:gd name="connsiteY9" fmla="*/ 756433 h 1442239"/>
              <a:gd name="connsiteX0" fmla="*/ 527758 w 4185358"/>
              <a:gd name="connsiteY0" fmla="*/ 685798 h 1731271"/>
              <a:gd name="connsiteX1" fmla="*/ 1714425 w 4185358"/>
              <a:gd name="connsiteY1" fmla="*/ 43665 h 1731271"/>
              <a:gd name="connsiteX2" fmla="*/ 2356559 w 4185358"/>
              <a:gd name="connsiteY2" fmla="*/ 0 h 1731271"/>
              <a:gd name="connsiteX3" fmla="*/ 2998694 w 4185358"/>
              <a:gd name="connsiteY3" fmla="*/ 43666 h 1731271"/>
              <a:gd name="connsiteX4" fmla="*/ 4185358 w 4185358"/>
              <a:gd name="connsiteY4" fmla="*/ 685804 h 1731271"/>
              <a:gd name="connsiteX5" fmla="*/ 2998692 w 4185358"/>
              <a:gd name="connsiteY5" fmla="*/ 1327939 h 1731271"/>
              <a:gd name="connsiteX6" fmla="*/ 2356557 w 4185358"/>
              <a:gd name="connsiteY6" fmla="*/ 1371604 h 1731271"/>
              <a:gd name="connsiteX7" fmla="*/ 1714422 w 4185358"/>
              <a:gd name="connsiteY7" fmla="*/ 1327938 h 1731271"/>
              <a:gd name="connsiteX8" fmla="*/ 527758 w 4185358"/>
              <a:gd name="connsiteY8" fmla="*/ 685801 h 1731271"/>
              <a:gd name="connsiteX9" fmla="*/ 527758 w 4185358"/>
              <a:gd name="connsiteY9" fmla="*/ 685798 h 1731271"/>
              <a:gd name="connsiteX0" fmla="*/ 1174716 w 4832316"/>
              <a:gd name="connsiteY0" fmla="*/ 685798 h 2451847"/>
              <a:gd name="connsiteX1" fmla="*/ 2361383 w 4832316"/>
              <a:gd name="connsiteY1" fmla="*/ 43665 h 2451847"/>
              <a:gd name="connsiteX2" fmla="*/ 3003517 w 4832316"/>
              <a:gd name="connsiteY2" fmla="*/ 0 h 2451847"/>
              <a:gd name="connsiteX3" fmla="*/ 3645652 w 4832316"/>
              <a:gd name="connsiteY3" fmla="*/ 43666 h 2451847"/>
              <a:gd name="connsiteX4" fmla="*/ 4832316 w 4832316"/>
              <a:gd name="connsiteY4" fmla="*/ 685804 h 2451847"/>
              <a:gd name="connsiteX5" fmla="*/ 3645650 w 4832316"/>
              <a:gd name="connsiteY5" fmla="*/ 1327939 h 2451847"/>
              <a:gd name="connsiteX6" fmla="*/ 3003515 w 4832316"/>
              <a:gd name="connsiteY6" fmla="*/ 1371604 h 2451847"/>
              <a:gd name="connsiteX7" fmla="*/ 2361380 w 4832316"/>
              <a:gd name="connsiteY7" fmla="*/ 1327938 h 2451847"/>
              <a:gd name="connsiteX8" fmla="*/ 1174716 w 4832316"/>
              <a:gd name="connsiteY8" fmla="*/ 685801 h 2451847"/>
              <a:gd name="connsiteX9" fmla="*/ 1174716 w 4832316"/>
              <a:gd name="connsiteY9" fmla="*/ 685798 h 2451847"/>
              <a:gd name="connsiteX0" fmla="*/ 1174716 w 5193374"/>
              <a:gd name="connsiteY0" fmla="*/ 685798 h 2451847"/>
              <a:gd name="connsiteX1" fmla="*/ 2361383 w 5193374"/>
              <a:gd name="connsiteY1" fmla="*/ 43665 h 2451847"/>
              <a:gd name="connsiteX2" fmla="*/ 3003517 w 5193374"/>
              <a:gd name="connsiteY2" fmla="*/ 0 h 2451847"/>
              <a:gd name="connsiteX3" fmla="*/ 3645652 w 5193374"/>
              <a:gd name="connsiteY3" fmla="*/ 43666 h 2451847"/>
              <a:gd name="connsiteX4" fmla="*/ 4832316 w 5193374"/>
              <a:gd name="connsiteY4" fmla="*/ 685804 h 2451847"/>
              <a:gd name="connsiteX5" fmla="*/ 3645650 w 5193374"/>
              <a:gd name="connsiteY5" fmla="*/ 1327939 h 2451847"/>
              <a:gd name="connsiteX6" fmla="*/ 3003515 w 5193374"/>
              <a:gd name="connsiteY6" fmla="*/ 1371604 h 2451847"/>
              <a:gd name="connsiteX7" fmla="*/ 2361380 w 5193374"/>
              <a:gd name="connsiteY7" fmla="*/ 1327938 h 2451847"/>
              <a:gd name="connsiteX8" fmla="*/ 1174716 w 5193374"/>
              <a:gd name="connsiteY8" fmla="*/ 685801 h 2451847"/>
              <a:gd name="connsiteX9" fmla="*/ 1174716 w 5193374"/>
              <a:gd name="connsiteY9" fmla="*/ 685798 h 2451847"/>
              <a:gd name="connsiteX0" fmla="*/ 1174716 w 5193374"/>
              <a:gd name="connsiteY0" fmla="*/ 685798 h 3407194"/>
              <a:gd name="connsiteX1" fmla="*/ 2361383 w 5193374"/>
              <a:gd name="connsiteY1" fmla="*/ 43665 h 3407194"/>
              <a:gd name="connsiteX2" fmla="*/ 3003517 w 5193374"/>
              <a:gd name="connsiteY2" fmla="*/ 0 h 3407194"/>
              <a:gd name="connsiteX3" fmla="*/ 3645652 w 5193374"/>
              <a:gd name="connsiteY3" fmla="*/ 43666 h 3407194"/>
              <a:gd name="connsiteX4" fmla="*/ 4832316 w 5193374"/>
              <a:gd name="connsiteY4" fmla="*/ 685804 h 3407194"/>
              <a:gd name="connsiteX5" fmla="*/ 3645650 w 5193374"/>
              <a:gd name="connsiteY5" fmla="*/ 1327939 h 3407194"/>
              <a:gd name="connsiteX6" fmla="*/ 3003515 w 5193374"/>
              <a:gd name="connsiteY6" fmla="*/ 1371604 h 3407194"/>
              <a:gd name="connsiteX7" fmla="*/ 2361380 w 5193374"/>
              <a:gd name="connsiteY7" fmla="*/ 1327938 h 3407194"/>
              <a:gd name="connsiteX8" fmla="*/ 1174716 w 5193374"/>
              <a:gd name="connsiteY8" fmla="*/ 685801 h 3407194"/>
              <a:gd name="connsiteX9" fmla="*/ 1174716 w 5193374"/>
              <a:gd name="connsiteY9" fmla="*/ 685798 h 3407194"/>
              <a:gd name="connsiteX0" fmla="*/ 1174716 w 5193374"/>
              <a:gd name="connsiteY0" fmla="*/ 960216 h 3681612"/>
              <a:gd name="connsiteX1" fmla="*/ 2361383 w 5193374"/>
              <a:gd name="connsiteY1" fmla="*/ 318083 h 3681612"/>
              <a:gd name="connsiteX2" fmla="*/ 3003517 w 5193374"/>
              <a:gd name="connsiteY2" fmla="*/ 274418 h 3681612"/>
              <a:gd name="connsiteX3" fmla="*/ 3645652 w 5193374"/>
              <a:gd name="connsiteY3" fmla="*/ 318084 h 3681612"/>
              <a:gd name="connsiteX4" fmla="*/ 4832316 w 5193374"/>
              <a:gd name="connsiteY4" fmla="*/ 960222 h 3681612"/>
              <a:gd name="connsiteX5" fmla="*/ 3645650 w 5193374"/>
              <a:gd name="connsiteY5" fmla="*/ 1602357 h 3681612"/>
              <a:gd name="connsiteX6" fmla="*/ 3003515 w 5193374"/>
              <a:gd name="connsiteY6" fmla="*/ 1646022 h 3681612"/>
              <a:gd name="connsiteX7" fmla="*/ 2361380 w 5193374"/>
              <a:gd name="connsiteY7" fmla="*/ 1602356 h 3681612"/>
              <a:gd name="connsiteX8" fmla="*/ 1174716 w 5193374"/>
              <a:gd name="connsiteY8" fmla="*/ 960219 h 3681612"/>
              <a:gd name="connsiteX9" fmla="*/ 1174716 w 5193374"/>
              <a:gd name="connsiteY9" fmla="*/ 960216 h 3681612"/>
              <a:gd name="connsiteX0" fmla="*/ 1174716 w 5193374"/>
              <a:gd name="connsiteY0" fmla="*/ 960216 h 3681612"/>
              <a:gd name="connsiteX1" fmla="*/ 2361383 w 5193374"/>
              <a:gd name="connsiteY1" fmla="*/ 318083 h 3681612"/>
              <a:gd name="connsiteX2" fmla="*/ 3003517 w 5193374"/>
              <a:gd name="connsiteY2" fmla="*/ 274418 h 3681612"/>
              <a:gd name="connsiteX3" fmla="*/ 3645652 w 5193374"/>
              <a:gd name="connsiteY3" fmla="*/ 318084 h 3681612"/>
              <a:gd name="connsiteX4" fmla="*/ 4832316 w 5193374"/>
              <a:gd name="connsiteY4" fmla="*/ 960222 h 3681612"/>
              <a:gd name="connsiteX5" fmla="*/ 3645650 w 5193374"/>
              <a:gd name="connsiteY5" fmla="*/ 1602357 h 3681612"/>
              <a:gd name="connsiteX6" fmla="*/ 3003515 w 5193374"/>
              <a:gd name="connsiteY6" fmla="*/ 1646022 h 3681612"/>
              <a:gd name="connsiteX7" fmla="*/ 2361380 w 5193374"/>
              <a:gd name="connsiteY7" fmla="*/ 1602356 h 3681612"/>
              <a:gd name="connsiteX8" fmla="*/ 1174716 w 5193374"/>
              <a:gd name="connsiteY8" fmla="*/ 960219 h 3681612"/>
              <a:gd name="connsiteX9" fmla="*/ 1174716 w 5193374"/>
              <a:gd name="connsiteY9" fmla="*/ 960216 h 3681612"/>
              <a:gd name="connsiteX0" fmla="*/ 1174716 w 5193374"/>
              <a:gd name="connsiteY0" fmla="*/ 2033989 h 4755385"/>
              <a:gd name="connsiteX1" fmla="*/ 2361383 w 5193374"/>
              <a:gd name="connsiteY1" fmla="*/ 1391856 h 4755385"/>
              <a:gd name="connsiteX2" fmla="*/ 3003517 w 5193374"/>
              <a:gd name="connsiteY2" fmla="*/ 1348191 h 4755385"/>
              <a:gd name="connsiteX3" fmla="*/ 3645652 w 5193374"/>
              <a:gd name="connsiteY3" fmla="*/ 1391857 h 4755385"/>
              <a:gd name="connsiteX4" fmla="*/ 4832316 w 5193374"/>
              <a:gd name="connsiteY4" fmla="*/ 2033995 h 4755385"/>
              <a:gd name="connsiteX5" fmla="*/ 3645650 w 5193374"/>
              <a:gd name="connsiteY5" fmla="*/ 2676130 h 4755385"/>
              <a:gd name="connsiteX6" fmla="*/ 3003515 w 5193374"/>
              <a:gd name="connsiteY6" fmla="*/ 2719795 h 4755385"/>
              <a:gd name="connsiteX7" fmla="*/ 2361380 w 5193374"/>
              <a:gd name="connsiteY7" fmla="*/ 2676129 h 4755385"/>
              <a:gd name="connsiteX8" fmla="*/ 1174716 w 5193374"/>
              <a:gd name="connsiteY8" fmla="*/ 2033992 h 4755385"/>
              <a:gd name="connsiteX9" fmla="*/ 1174716 w 5193374"/>
              <a:gd name="connsiteY9" fmla="*/ 2033989 h 4755385"/>
              <a:gd name="connsiteX0" fmla="*/ 1174716 w 4832316"/>
              <a:gd name="connsiteY0" fmla="*/ 2033989 h 4755385"/>
              <a:gd name="connsiteX1" fmla="*/ 2361383 w 4832316"/>
              <a:gd name="connsiteY1" fmla="*/ 1391856 h 4755385"/>
              <a:gd name="connsiteX2" fmla="*/ 3003517 w 4832316"/>
              <a:gd name="connsiteY2" fmla="*/ 1348191 h 4755385"/>
              <a:gd name="connsiteX3" fmla="*/ 3645652 w 4832316"/>
              <a:gd name="connsiteY3" fmla="*/ 1391857 h 4755385"/>
              <a:gd name="connsiteX4" fmla="*/ 4832316 w 4832316"/>
              <a:gd name="connsiteY4" fmla="*/ 2033995 h 4755385"/>
              <a:gd name="connsiteX5" fmla="*/ 3645650 w 4832316"/>
              <a:gd name="connsiteY5" fmla="*/ 2676130 h 4755385"/>
              <a:gd name="connsiteX6" fmla="*/ 3003515 w 4832316"/>
              <a:gd name="connsiteY6" fmla="*/ 2719795 h 4755385"/>
              <a:gd name="connsiteX7" fmla="*/ 2361380 w 4832316"/>
              <a:gd name="connsiteY7" fmla="*/ 2676129 h 4755385"/>
              <a:gd name="connsiteX8" fmla="*/ 1174716 w 4832316"/>
              <a:gd name="connsiteY8" fmla="*/ 2033992 h 4755385"/>
              <a:gd name="connsiteX9" fmla="*/ 1174716 w 4832316"/>
              <a:gd name="connsiteY9" fmla="*/ 2033989 h 4755385"/>
              <a:gd name="connsiteX0" fmla="*/ 527758 w 4185358"/>
              <a:gd name="connsiteY0" fmla="*/ 2033989 h 4755385"/>
              <a:gd name="connsiteX1" fmla="*/ 1714425 w 4185358"/>
              <a:gd name="connsiteY1" fmla="*/ 1391856 h 4755385"/>
              <a:gd name="connsiteX2" fmla="*/ 2998694 w 4185358"/>
              <a:gd name="connsiteY2" fmla="*/ 1391857 h 4755385"/>
              <a:gd name="connsiteX3" fmla="*/ 4185358 w 4185358"/>
              <a:gd name="connsiteY3" fmla="*/ 2033995 h 4755385"/>
              <a:gd name="connsiteX4" fmla="*/ 2998692 w 4185358"/>
              <a:gd name="connsiteY4" fmla="*/ 2676130 h 4755385"/>
              <a:gd name="connsiteX5" fmla="*/ 2356557 w 4185358"/>
              <a:gd name="connsiteY5" fmla="*/ 2719795 h 4755385"/>
              <a:gd name="connsiteX6" fmla="*/ 1714422 w 4185358"/>
              <a:gd name="connsiteY6" fmla="*/ 2676129 h 4755385"/>
              <a:gd name="connsiteX7" fmla="*/ 527758 w 4185358"/>
              <a:gd name="connsiteY7" fmla="*/ 2033992 h 4755385"/>
              <a:gd name="connsiteX8" fmla="*/ 527758 w 4185358"/>
              <a:gd name="connsiteY8" fmla="*/ 2033989 h 4755385"/>
              <a:gd name="connsiteX0" fmla="*/ 527758 w 4185358"/>
              <a:gd name="connsiteY0" fmla="*/ 2033989 h 4406268"/>
              <a:gd name="connsiteX1" fmla="*/ 1714425 w 4185358"/>
              <a:gd name="connsiteY1" fmla="*/ 1391856 h 4406268"/>
              <a:gd name="connsiteX2" fmla="*/ 2998694 w 4185358"/>
              <a:gd name="connsiteY2" fmla="*/ 1391857 h 4406268"/>
              <a:gd name="connsiteX3" fmla="*/ 4185358 w 4185358"/>
              <a:gd name="connsiteY3" fmla="*/ 2033995 h 4406268"/>
              <a:gd name="connsiteX4" fmla="*/ 2998692 w 4185358"/>
              <a:gd name="connsiteY4" fmla="*/ 2676130 h 4406268"/>
              <a:gd name="connsiteX5" fmla="*/ 2356557 w 4185358"/>
              <a:gd name="connsiteY5" fmla="*/ 2719795 h 4406268"/>
              <a:gd name="connsiteX6" fmla="*/ 1714422 w 4185358"/>
              <a:gd name="connsiteY6" fmla="*/ 2676129 h 4406268"/>
              <a:gd name="connsiteX7" fmla="*/ 527758 w 4185358"/>
              <a:gd name="connsiteY7" fmla="*/ 2033992 h 4406268"/>
              <a:gd name="connsiteX8" fmla="*/ 527758 w 4185358"/>
              <a:gd name="connsiteY8" fmla="*/ 2033989 h 4406268"/>
              <a:gd name="connsiteX0" fmla="*/ 527758 w 4185358"/>
              <a:gd name="connsiteY0" fmla="*/ 2033989 h 4406268"/>
              <a:gd name="connsiteX1" fmla="*/ 1714425 w 4185358"/>
              <a:gd name="connsiteY1" fmla="*/ 1391856 h 4406268"/>
              <a:gd name="connsiteX2" fmla="*/ 2998694 w 4185358"/>
              <a:gd name="connsiteY2" fmla="*/ 1391857 h 4406268"/>
              <a:gd name="connsiteX3" fmla="*/ 4185358 w 4185358"/>
              <a:gd name="connsiteY3" fmla="*/ 2033995 h 4406268"/>
              <a:gd name="connsiteX4" fmla="*/ 2998692 w 4185358"/>
              <a:gd name="connsiteY4" fmla="*/ 2676130 h 4406268"/>
              <a:gd name="connsiteX5" fmla="*/ 2356557 w 4185358"/>
              <a:gd name="connsiteY5" fmla="*/ 2719795 h 4406268"/>
              <a:gd name="connsiteX6" fmla="*/ 1714422 w 4185358"/>
              <a:gd name="connsiteY6" fmla="*/ 2676129 h 4406268"/>
              <a:gd name="connsiteX7" fmla="*/ 527758 w 4185358"/>
              <a:gd name="connsiteY7" fmla="*/ 2033992 h 4406268"/>
              <a:gd name="connsiteX8" fmla="*/ 527758 w 4185358"/>
              <a:gd name="connsiteY8" fmla="*/ 2033989 h 4406268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3 w 4150662"/>
              <a:gd name="connsiteY0" fmla="*/ 2033989 h 5080997"/>
              <a:gd name="connsiteX1" fmla="*/ 1186670 w 4150662"/>
              <a:gd name="connsiteY1" fmla="*/ 1391856 h 5080997"/>
              <a:gd name="connsiteX2" fmla="*/ 2470939 w 4150662"/>
              <a:gd name="connsiteY2" fmla="*/ 1391857 h 5080997"/>
              <a:gd name="connsiteX3" fmla="*/ 3657603 w 4150662"/>
              <a:gd name="connsiteY3" fmla="*/ 2033995 h 5080997"/>
              <a:gd name="connsiteX4" fmla="*/ 2470937 w 4150662"/>
              <a:gd name="connsiteY4" fmla="*/ 2676130 h 5080997"/>
              <a:gd name="connsiteX5" fmla="*/ 1828802 w 4150662"/>
              <a:gd name="connsiteY5" fmla="*/ 2719795 h 5080997"/>
              <a:gd name="connsiteX6" fmla="*/ 1186667 w 4150662"/>
              <a:gd name="connsiteY6" fmla="*/ 2676129 h 5080997"/>
              <a:gd name="connsiteX7" fmla="*/ 3 w 4150662"/>
              <a:gd name="connsiteY7" fmla="*/ 2033992 h 5080997"/>
              <a:gd name="connsiteX8" fmla="*/ 3 w 4150662"/>
              <a:gd name="connsiteY8" fmla="*/ 2033989 h 5080997"/>
              <a:gd name="connsiteX0" fmla="*/ 3 w 3184725"/>
              <a:gd name="connsiteY0" fmla="*/ 2033989 h 3886288"/>
              <a:gd name="connsiteX1" fmla="*/ 1186670 w 3184725"/>
              <a:gd name="connsiteY1" fmla="*/ 1391856 h 3886288"/>
              <a:gd name="connsiteX2" fmla="*/ 2470939 w 3184725"/>
              <a:gd name="connsiteY2" fmla="*/ 1391857 h 3886288"/>
              <a:gd name="connsiteX3" fmla="*/ 1752603 w 3184725"/>
              <a:gd name="connsiteY3" fmla="*/ 52795 h 3886288"/>
              <a:gd name="connsiteX4" fmla="*/ 2470937 w 3184725"/>
              <a:gd name="connsiteY4" fmla="*/ 2676130 h 3886288"/>
              <a:gd name="connsiteX5" fmla="*/ 1828802 w 3184725"/>
              <a:gd name="connsiteY5" fmla="*/ 2719795 h 3886288"/>
              <a:gd name="connsiteX6" fmla="*/ 1186667 w 3184725"/>
              <a:gd name="connsiteY6" fmla="*/ 2676129 h 3886288"/>
              <a:gd name="connsiteX7" fmla="*/ 3 w 3184725"/>
              <a:gd name="connsiteY7" fmla="*/ 2033992 h 3886288"/>
              <a:gd name="connsiteX8" fmla="*/ 3 w 3184725"/>
              <a:gd name="connsiteY8" fmla="*/ 2033989 h 3886288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470939 w 3184725"/>
              <a:gd name="connsiteY2" fmla="*/ 13918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385339"/>
              <a:gd name="connsiteY0" fmla="*/ 2033989 h 6528797"/>
              <a:gd name="connsiteX1" fmla="*/ 1186670 w 3385339"/>
              <a:gd name="connsiteY1" fmla="*/ 1391856 h 6528797"/>
              <a:gd name="connsiteX2" fmla="*/ 3385339 w 3385339"/>
              <a:gd name="connsiteY2" fmla="*/ 706057 h 6528797"/>
              <a:gd name="connsiteX3" fmla="*/ 228603 w 3385339"/>
              <a:gd name="connsiteY3" fmla="*/ 3481795 h 6528797"/>
              <a:gd name="connsiteX4" fmla="*/ 2470937 w 3385339"/>
              <a:gd name="connsiteY4" fmla="*/ 2676130 h 6528797"/>
              <a:gd name="connsiteX5" fmla="*/ 1828802 w 3385339"/>
              <a:gd name="connsiteY5" fmla="*/ 2719795 h 6528797"/>
              <a:gd name="connsiteX6" fmla="*/ 1186667 w 3385339"/>
              <a:gd name="connsiteY6" fmla="*/ 2676129 h 6528797"/>
              <a:gd name="connsiteX7" fmla="*/ 3 w 3385339"/>
              <a:gd name="connsiteY7" fmla="*/ 2033992 h 6528797"/>
              <a:gd name="connsiteX8" fmla="*/ 3 w 3385339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1828799 w 3184722"/>
              <a:gd name="connsiteY5" fmla="*/ 2719795 h 6528797"/>
              <a:gd name="connsiteX6" fmla="*/ 0 w 3184722"/>
              <a:gd name="connsiteY6" fmla="*/ 2033992 h 6528797"/>
              <a:gd name="connsiteX7" fmla="*/ 0 w 3184722"/>
              <a:gd name="connsiteY7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1828799 w 3184722"/>
              <a:gd name="connsiteY5" fmla="*/ 2719795 h 6528797"/>
              <a:gd name="connsiteX6" fmla="*/ 0 w 3184722"/>
              <a:gd name="connsiteY6" fmla="*/ 2033992 h 6528797"/>
              <a:gd name="connsiteX7" fmla="*/ 0 w 3184722"/>
              <a:gd name="connsiteY7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0 w 3184722"/>
              <a:gd name="connsiteY5" fmla="*/ 2033992 h 6528797"/>
              <a:gd name="connsiteX6" fmla="*/ 0 w 3184722"/>
              <a:gd name="connsiteY6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0 w 3184722"/>
              <a:gd name="connsiteY5" fmla="*/ 2033992 h 6528797"/>
              <a:gd name="connsiteX6" fmla="*/ 0 w 3184722"/>
              <a:gd name="connsiteY6" fmla="*/ 2033989 h 6528797"/>
              <a:gd name="connsiteX0" fmla="*/ 0 w 2928136"/>
              <a:gd name="connsiteY0" fmla="*/ 2033989 h 6528797"/>
              <a:gd name="connsiteX1" fmla="*/ 1186667 w 2928136"/>
              <a:gd name="connsiteY1" fmla="*/ 1391856 h 6528797"/>
              <a:gd name="connsiteX2" fmla="*/ 2928136 w 2928136"/>
              <a:gd name="connsiteY2" fmla="*/ 706057 h 6528797"/>
              <a:gd name="connsiteX3" fmla="*/ 228600 w 2928136"/>
              <a:gd name="connsiteY3" fmla="*/ 3481795 h 6528797"/>
              <a:gd name="connsiteX4" fmla="*/ 2470934 w 2928136"/>
              <a:gd name="connsiteY4" fmla="*/ 2676130 h 6528797"/>
              <a:gd name="connsiteX5" fmla="*/ 0 w 2928136"/>
              <a:gd name="connsiteY5" fmla="*/ 2033992 h 6528797"/>
              <a:gd name="connsiteX6" fmla="*/ 0 w 2928136"/>
              <a:gd name="connsiteY6" fmla="*/ 2033989 h 6528797"/>
              <a:gd name="connsiteX0" fmla="*/ 0 w 2928136"/>
              <a:gd name="connsiteY0" fmla="*/ 2033989 h 6528797"/>
              <a:gd name="connsiteX1" fmla="*/ 958067 w 2928136"/>
              <a:gd name="connsiteY1" fmla="*/ 2534856 h 6528797"/>
              <a:gd name="connsiteX2" fmla="*/ 2928136 w 2928136"/>
              <a:gd name="connsiteY2" fmla="*/ 706057 h 6528797"/>
              <a:gd name="connsiteX3" fmla="*/ 228600 w 2928136"/>
              <a:gd name="connsiteY3" fmla="*/ 3481795 h 6528797"/>
              <a:gd name="connsiteX4" fmla="*/ 2470934 w 2928136"/>
              <a:gd name="connsiteY4" fmla="*/ 2676130 h 6528797"/>
              <a:gd name="connsiteX5" fmla="*/ 0 w 2928136"/>
              <a:gd name="connsiteY5" fmla="*/ 2033992 h 6528797"/>
              <a:gd name="connsiteX6" fmla="*/ 0 w 2928136"/>
              <a:gd name="connsiteY6" fmla="*/ 2033989 h 6528797"/>
              <a:gd name="connsiteX0" fmla="*/ 0 w 2928136"/>
              <a:gd name="connsiteY0" fmla="*/ 1434955 h 5929763"/>
              <a:gd name="connsiteX1" fmla="*/ 958067 w 2928136"/>
              <a:gd name="connsiteY1" fmla="*/ 1935822 h 5929763"/>
              <a:gd name="connsiteX2" fmla="*/ 2928136 w 2928136"/>
              <a:gd name="connsiteY2" fmla="*/ 107023 h 5929763"/>
              <a:gd name="connsiteX3" fmla="*/ 228600 w 2928136"/>
              <a:gd name="connsiteY3" fmla="*/ 2882761 h 5929763"/>
              <a:gd name="connsiteX4" fmla="*/ 2470934 w 2928136"/>
              <a:gd name="connsiteY4" fmla="*/ 2077096 h 5929763"/>
              <a:gd name="connsiteX5" fmla="*/ 0 w 2928136"/>
              <a:gd name="connsiteY5" fmla="*/ 1434958 h 5929763"/>
              <a:gd name="connsiteX6" fmla="*/ 0 w 2928136"/>
              <a:gd name="connsiteY6" fmla="*/ 1434955 h 5929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29730 w 2928136"/>
              <a:gd name="connsiteY1" fmla="*/ 1463460 h 5548763"/>
              <a:gd name="connsiteX2" fmla="*/ 958067 w 2928136"/>
              <a:gd name="connsiteY2" fmla="*/ 1554822 h 5548763"/>
              <a:gd name="connsiteX3" fmla="*/ 2928136 w 2928136"/>
              <a:gd name="connsiteY3" fmla="*/ 107023 h 5548763"/>
              <a:gd name="connsiteX4" fmla="*/ 228600 w 2928136"/>
              <a:gd name="connsiteY4" fmla="*/ 2501761 h 5548763"/>
              <a:gd name="connsiteX5" fmla="*/ 2470934 w 2928136"/>
              <a:gd name="connsiteY5" fmla="*/ 1696096 h 5548763"/>
              <a:gd name="connsiteX6" fmla="*/ 0 w 2928136"/>
              <a:gd name="connsiteY6" fmla="*/ 1053958 h 5548763"/>
              <a:gd name="connsiteX7" fmla="*/ 0 w 2928136"/>
              <a:gd name="connsiteY7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929730 w 2928136"/>
              <a:gd name="connsiteY2" fmla="*/ 14634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929730 w 2928136"/>
              <a:gd name="connsiteY2" fmla="*/ 14634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102755 w 3030891"/>
              <a:gd name="connsiteY0" fmla="*/ 1053955 h 5548763"/>
              <a:gd name="connsiteX1" fmla="*/ 722768 w 3030891"/>
              <a:gd name="connsiteY1" fmla="*/ 1301228 h 5548763"/>
              <a:gd name="connsiteX2" fmla="*/ 1032485 w 3030891"/>
              <a:gd name="connsiteY2" fmla="*/ 1463460 h 5548763"/>
              <a:gd name="connsiteX3" fmla="*/ 1060822 w 3030891"/>
              <a:gd name="connsiteY3" fmla="*/ 1554822 h 5548763"/>
              <a:gd name="connsiteX4" fmla="*/ 3030891 w 3030891"/>
              <a:gd name="connsiteY4" fmla="*/ 107023 h 5548763"/>
              <a:gd name="connsiteX5" fmla="*/ 331355 w 3030891"/>
              <a:gd name="connsiteY5" fmla="*/ 2501761 h 5548763"/>
              <a:gd name="connsiteX6" fmla="*/ 2573689 w 3030891"/>
              <a:gd name="connsiteY6" fmla="*/ 1696096 h 5548763"/>
              <a:gd name="connsiteX7" fmla="*/ 102755 w 3030891"/>
              <a:gd name="connsiteY7" fmla="*/ 1053958 h 5548763"/>
              <a:gd name="connsiteX8" fmla="*/ 102755 w 3030891"/>
              <a:gd name="connsiteY8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929730 w 2928136"/>
              <a:gd name="connsiteY2" fmla="*/ 14634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657466 w 2928136"/>
              <a:gd name="connsiteY2" fmla="*/ 54258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690002 w 2928136"/>
              <a:gd name="connsiteY2" fmla="*/ 47400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690002 w 2928136"/>
              <a:gd name="connsiteY2" fmla="*/ 47400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0 w 2928136"/>
              <a:gd name="connsiteY0" fmla="*/ 1053955 h 5578260"/>
              <a:gd name="connsiteX1" fmla="*/ 620013 w 2928136"/>
              <a:gd name="connsiteY1" fmla="*/ 1301228 h 5578260"/>
              <a:gd name="connsiteX2" fmla="*/ 690002 w 2928136"/>
              <a:gd name="connsiteY2" fmla="*/ 4740060 h 5578260"/>
              <a:gd name="connsiteX3" fmla="*/ 958067 w 2928136"/>
              <a:gd name="connsiteY3" fmla="*/ 1554822 h 5578260"/>
              <a:gd name="connsiteX4" fmla="*/ 2928136 w 2928136"/>
              <a:gd name="connsiteY4" fmla="*/ 107023 h 5578260"/>
              <a:gd name="connsiteX5" fmla="*/ 228600 w 2928136"/>
              <a:gd name="connsiteY5" fmla="*/ 2501761 h 5578260"/>
              <a:gd name="connsiteX6" fmla="*/ 2470934 w 2928136"/>
              <a:gd name="connsiteY6" fmla="*/ 1696096 h 5578260"/>
              <a:gd name="connsiteX7" fmla="*/ 0 w 2928136"/>
              <a:gd name="connsiteY7" fmla="*/ 1053958 h 5578260"/>
              <a:gd name="connsiteX8" fmla="*/ 0 w 2928136"/>
              <a:gd name="connsiteY8" fmla="*/ 1053955 h 5578260"/>
              <a:gd name="connsiteX0" fmla="*/ 296942 w 3225078"/>
              <a:gd name="connsiteY0" fmla="*/ 1053955 h 5578260"/>
              <a:gd name="connsiteX1" fmla="*/ 916955 w 3225078"/>
              <a:gd name="connsiteY1" fmla="*/ 1301228 h 5578260"/>
              <a:gd name="connsiteX2" fmla="*/ 986944 w 3225078"/>
              <a:gd name="connsiteY2" fmla="*/ 4740060 h 5578260"/>
              <a:gd name="connsiteX3" fmla="*/ 1255009 w 3225078"/>
              <a:gd name="connsiteY3" fmla="*/ 1554822 h 5578260"/>
              <a:gd name="connsiteX4" fmla="*/ 3225078 w 3225078"/>
              <a:gd name="connsiteY4" fmla="*/ 107023 h 5578260"/>
              <a:gd name="connsiteX5" fmla="*/ 525542 w 3225078"/>
              <a:gd name="connsiteY5" fmla="*/ 2501761 h 5578260"/>
              <a:gd name="connsiteX6" fmla="*/ 2767876 w 3225078"/>
              <a:gd name="connsiteY6" fmla="*/ 1696096 h 5578260"/>
              <a:gd name="connsiteX7" fmla="*/ 296942 w 3225078"/>
              <a:gd name="connsiteY7" fmla="*/ 1053958 h 5578260"/>
              <a:gd name="connsiteX8" fmla="*/ 296942 w 3225078"/>
              <a:gd name="connsiteY8" fmla="*/ 1053955 h 5578260"/>
              <a:gd name="connsiteX0" fmla="*/ 0 w 2928136"/>
              <a:gd name="connsiteY0" fmla="*/ 1053955 h 5578260"/>
              <a:gd name="connsiteX1" fmla="*/ 620013 w 2928136"/>
              <a:gd name="connsiteY1" fmla="*/ 1301228 h 5578260"/>
              <a:gd name="connsiteX2" fmla="*/ 690002 w 2928136"/>
              <a:gd name="connsiteY2" fmla="*/ 4740060 h 5578260"/>
              <a:gd name="connsiteX3" fmla="*/ 958067 w 2928136"/>
              <a:gd name="connsiteY3" fmla="*/ 1554822 h 5578260"/>
              <a:gd name="connsiteX4" fmla="*/ 2928136 w 2928136"/>
              <a:gd name="connsiteY4" fmla="*/ 107023 h 5578260"/>
              <a:gd name="connsiteX5" fmla="*/ 228600 w 2928136"/>
              <a:gd name="connsiteY5" fmla="*/ 2501761 h 5578260"/>
              <a:gd name="connsiteX6" fmla="*/ 2470934 w 2928136"/>
              <a:gd name="connsiteY6" fmla="*/ 1696096 h 5578260"/>
              <a:gd name="connsiteX7" fmla="*/ 0 w 2928136"/>
              <a:gd name="connsiteY7" fmla="*/ 1053958 h 5578260"/>
              <a:gd name="connsiteX8" fmla="*/ 0 w 2928136"/>
              <a:gd name="connsiteY8" fmla="*/ 1053955 h 5578260"/>
              <a:gd name="connsiteX0" fmla="*/ 493587 w 3421723"/>
              <a:gd name="connsiteY0" fmla="*/ 1053955 h 5578260"/>
              <a:gd name="connsiteX1" fmla="*/ 1113600 w 3421723"/>
              <a:gd name="connsiteY1" fmla="*/ 1301228 h 5578260"/>
              <a:gd name="connsiteX2" fmla="*/ 1183589 w 3421723"/>
              <a:gd name="connsiteY2" fmla="*/ 4740060 h 5578260"/>
              <a:gd name="connsiteX3" fmla="*/ 1451654 w 3421723"/>
              <a:gd name="connsiteY3" fmla="*/ 1554822 h 5578260"/>
              <a:gd name="connsiteX4" fmla="*/ 3421723 w 3421723"/>
              <a:gd name="connsiteY4" fmla="*/ 107023 h 5578260"/>
              <a:gd name="connsiteX5" fmla="*/ 722187 w 3421723"/>
              <a:gd name="connsiteY5" fmla="*/ 2501761 h 5578260"/>
              <a:gd name="connsiteX6" fmla="*/ 2964521 w 3421723"/>
              <a:gd name="connsiteY6" fmla="*/ 1696096 h 5578260"/>
              <a:gd name="connsiteX7" fmla="*/ 493587 w 3421723"/>
              <a:gd name="connsiteY7" fmla="*/ 1053958 h 5578260"/>
              <a:gd name="connsiteX8" fmla="*/ 493587 w 3421723"/>
              <a:gd name="connsiteY8" fmla="*/ 1053955 h 5578260"/>
              <a:gd name="connsiteX0" fmla="*/ 493587 w 3421723"/>
              <a:gd name="connsiteY0" fmla="*/ 1053955 h 5578260"/>
              <a:gd name="connsiteX1" fmla="*/ 1113600 w 3421723"/>
              <a:gd name="connsiteY1" fmla="*/ 1301228 h 5578260"/>
              <a:gd name="connsiteX2" fmla="*/ 1183589 w 3421723"/>
              <a:gd name="connsiteY2" fmla="*/ 4740060 h 5578260"/>
              <a:gd name="connsiteX3" fmla="*/ 1451654 w 3421723"/>
              <a:gd name="connsiteY3" fmla="*/ 1554822 h 5578260"/>
              <a:gd name="connsiteX4" fmla="*/ 3421723 w 3421723"/>
              <a:gd name="connsiteY4" fmla="*/ 107023 h 5578260"/>
              <a:gd name="connsiteX5" fmla="*/ 722187 w 3421723"/>
              <a:gd name="connsiteY5" fmla="*/ 2501761 h 5578260"/>
              <a:gd name="connsiteX6" fmla="*/ 2964521 w 3421723"/>
              <a:gd name="connsiteY6" fmla="*/ 1696096 h 5578260"/>
              <a:gd name="connsiteX7" fmla="*/ 493587 w 3421723"/>
              <a:gd name="connsiteY7" fmla="*/ 1053958 h 5578260"/>
              <a:gd name="connsiteX8" fmla="*/ 493587 w 3421723"/>
              <a:gd name="connsiteY8" fmla="*/ 1053955 h 5578260"/>
              <a:gd name="connsiteX0" fmla="*/ 0 w 2928136"/>
              <a:gd name="connsiteY0" fmla="*/ 1053955 h 5578260"/>
              <a:gd name="connsiteX1" fmla="*/ 690002 w 2928136"/>
              <a:gd name="connsiteY1" fmla="*/ 4740060 h 5578260"/>
              <a:gd name="connsiteX2" fmla="*/ 958067 w 2928136"/>
              <a:gd name="connsiteY2" fmla="*/ 1554822 h 5578260"/>
              <a:gd name="connsiteX3" fmla="*/ 2928136 w 2928136"/>
              <a:gd name="connsiteY3" fmla="*/ 107023 h 5578260"/>
              <a:gd name="connsiteX4" fmla="*/ 228600 w 2928136"/>
              <a:gd name="connsiteY4" fmla="*/ 2501761 h 5578260"/>
              <a:gd name="connsiteX5" fmla="*/ 2470934 w 2928136"/>
              <a:gd name="connsiteY5" fmla="*/ 1696096 h 5578260"/>
              <a:gd name="connsiteX6" fmla="*/ 0 w 2928136"/>
              <a:gd name="connsiteY6" fmla="*/ 1053958 h 5578260"/>
              <a:gd name="connsiteX7" fmla="*/ 0 w 2928136"/>
              <a:gd name="connsiteY7" fmla="*/ 1053955 h 5578260"/>
              <a:gd name="connsiteX0" fmla="*/ 0 w 2928136"/>
              <a:gd name="connsiteY0" fmla="*/ 1053955 h 5578260"/>
              <a:gd name="connsiteX1" fmla="*/ 690002 w 2928136"/>
              <a:gd name="connsiteY1" fmla="*/ 4740060 h 5578260"/>
              <a:gd name="connsiteX2" fmla="*/ 958067 w 2928136"/>
              <a:gd name="connsiteY2" fmla="*/ 1554822 h 5578260"/>
              <a:gd name="connsiteX3" fmla="*/ 2928136 w 2928136"/>
              <a:gd name="connsiteY3" fmla="*/ 107023 h 5578260"/>
              <a:gd name="connsiteX4" fmla="*/ 228600 w 2928136"/>
              <a:gd name="connsiteY4" fmla="*/ 2501761 h 5578260"/>
              <a:gd name="connsiteX5" fmla="*/ 2470934 w 2928136"/>
              <a:gd name="connsiteY5" fmla="*/ 1696096 h 5578260"/>
              <a:gd name="connsiteX6" fmla="*/ 0 w 2928136"/>
              <a:gd name="connsiteY6" fmla="*/ 1053958 h 5578260"/>
              <a:gd name="connsiteX7" fmla="*/ 0 w 2928136"/>
              <a:gd name="connsiteY7" fmla="*/ 1053955 h 5578260"/>
              <a:gd name="connsiteX0" fmla="*/ 0 w 2928136"/>
              <a:gd name="connsiteY0" fmla="*/ 1053955 h 5578260"/>
              <a:gd name="connsiteX1" fmla="*/ 690002 w 2928136"/>
              <a:gd name="connsiteY1" fmla="*/ 4740060 h 5578260"/>
              <a:gd name="connsiteX2" fmla="*/ 958067 w 2928136"/>
              <a:gd name="connsiteY2" fmla="*/ 1554822 h 5578260"/>
              <a:gd name="connsiteX3" fmla="*/ 2928136 w 2928136"/>
              <a:gd name="connsiteY3" fmla="*/ 107023 h 5578260"/>
              <a:gd name="connsiteX4" fmla="*/ 228600 w 2928136"/>
              <a:gd name="connsiteY4" fmla="*/ 2501761 h 5578260"/>
              <a:gd name="connsiteX5" fmla="*/ 2470934 w 2928136"/>
              <a:gd name="connsiteY5" fmla="*/ 1696096 h 5578260"/>
              <a:gd name="connsiteX6" fmla="*/ 0 w 2928136"/>
              <a:gd name="connsiteY6" fmla="*/ 1053958 h 5578260"/>
              <a:gd name="connsiteX7" fmla="*/ 0 w 2928136"/>
              <a:gd name="connsiteY7" fmla="*/ 1053955 h 557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28136" h="5578260">
                <a:moveTo>
                  <a:pt x="0" y="1053955"/>
                </a:moveTo>
                <a:cubicBezTo>
                  <a:pt x="849961" y="667873"/>
                  <a:pt x="530324" y="4656582"/>
                  <a:pt x="690002" y="4740060"/>
                </a:cubicBezTo>
                <a:cubicBezTo>
                  <a:pt x="746344" y="4782326"/>
                  <a:pt x="625000" y="1780895"/>
                  <a:pt x="958067" y="1554822"/>
                </a:cubicBezTo>
                <a:cubicBezTo>
                  <a:pt x="1204042" y="2617693"/>
                  <a:pt x="2516314" y="0"/>
                  <a:pt x="2928136" y="107023"/>
                </a:cubicBezTo>
                <a:cubicBezTo>
                  <a:pt x="1435513" y="2045643"/>
                  <a:pt x="468189" y="5267469"/>
                  <a:pt x="228600" y="2501761"/>
                </a:cubicBezTo>
                <a:cubicBezTo>
                  <a:pt x="360324" y="5578260"/>
                  <a:pt x="2153781" y="2236695"/>
                  <a:pt x="2470934" y="1696096"/>
                </a:cubicBezTo>
                <a:cubicBezTo>
                  <a:pt x="429222" y="2772608"/>
                  <a:pt x="411822" y="1160981"/>
                  <a:pt x="0" y="1053958"/>
                </a:cubicBezTo>
                <a:lnTo>
                  <a:pt x="0" y="1053955"/>
                </a:ln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63500" sx="101000" sy="101000" algn="ctr" rotWithShape="0">
              <a:schemeClr val="tx1">
                <a:lumMod val="75000"/>
                <a:lumOff val="25000"/>
                <a:alpha val="40000"/>
              </a:schemeClr>
            </a:outerShdw>
            <a:reflection blurRad="6350" stA="35000" endA="100" endPos="40000" dist="101600" dir="5400000" sy="-100000" algn="bl" rotWithShape="0"/>
          </a:effectLst>
          <a:scene3d>
            <a:camera prst="orthographicFront"/>
            <a:lightRig rig="morning" dir="t">
              <a:rot lat="0" lon="0" rev="12600000"/>
            </a:lightRig>
          </a:scene3d>
          <a:sp3d>
            <a:bevelT w="25400" h="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6942138" y="5105400"/>
            <a:ext cx="2238375" cy="2005013"/>
            <a:chOff x="2810256" y="4943398"/>
            <a:chExt cx="2238442" cy="2005669"/>
          </a:xfrm>
        </p:grpSpPr>
        <p:sp>
          <p:nvSpPr>
            <p:cNvPr id="6" name="Freeform 9"/>
            <p:cNvSpPr>
              <a:spLocks noChangeAspect="1"/>
            </p:cNvSpPr>
            <p:nvPr/>
          </p:nvSpPr>
          <p:spPr>
            <a:xfrm rot="6563566" flipH="1" flipV="1">
              <a:off x="2928137" y="5442737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chemeClr val="tx1">
                    <a:alpha val="5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7" name="Freeform 7"/>
            <p:cNvSpPr>
              <a:spLocks noChangeAspect="1"/>
            </p:cNvSpPr>
            <p:nvPr/>
          </p:nvSpPr>
          <p:spPr>
            <a:xfrm rot="6563566" flipH="1" flipV="1">
              <a:off x="3359071" y="4825517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3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8" name="Freeform 8"/>
            <p:cNvSpPr>
              <a:spLocks noChangeAspect="1"/>
            </p:cNvSpPr>
            <p:nvPr/>
          </p:nvSpPr>
          <p:spPr>
            <a:xfrm rot="6563566" flipH="1" flipV="1">
              <a:off x="3613937" y="5236996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5000"/>
                  </a:schemeClr>
                </a:gs>
                <a:gs pos="100000">
                  <a:schemeClr val="tx1">
                    <a:alpha val="1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9" name="Freeform 12"/>
            <p:cNvSpPr>
              <a:spLocks noChangeAspect="1"/>
            </p:cNvSpPr>
            <p:nvPr/>
          </p:nvSpPr>
          <p:spPr>
            <a:xfrm rot="6563566" flipH="1" flipV="1">
              <a:off x="3209136" y="5914804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10000"/>
                  </a:schemeClr>
                </a:gs>
                <a:gs pos="100000">
                  <a:schemeClr val="tx1">
                    <a:alpha val="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0" name="Freeform 15"/>
            <p:cNvSpPr>
              <a:spLocks noChangeAspect="1"/>
            </p:cNvSpPr>
            <p:nvPr/>
          </p:nvSpPr>
          <p:spPr>
            <a:xfrm rot="6563566" flipH="1" flipV="1">
              <a:off x="4014435" y="565845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15000"/>
                  </a:schemeClr>
                </a:gs>
                <a:gs pos="100000">
                  <a:schemeClr val="tx1">
                    <a:alpha val="5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14650" y="1600200"/>
            <a:ext cx="5238750" cy="1600200"/>
          </a:xfrm>
        </p:spPr>
        <p:txBody>
          <a:bodyPr anchor="t" anchorCtr="0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17502" y="3276600"/>
            <a:ext cx="4433047" cy="685800"/>
          </a:xfrm>
        </p:spPr>
        <p:txBody>
          <a:bodyPr/>
          <a:lstStyle>
            <a:lvl1pPr marL="0" indent="0" algn="l">
              <a:buNone/>
              <a:defRPr sz="1800" spc="100" baseline="0">
                <a:gradFill>
                  <a:gsLst>
                    <a:gs pos="0">
                      <a:schemeClr val="tx1">
                        <a:alpha val="90000"/>
                      </a:schemeClr>
                    </a:gs>
                    <a:gs pos="100000">
                      <a:schemeClr val="tx1">
                        <a:lumMod val="75000"/>
                        <a:lumOff val="25000"/>
                        <a:alpha val="90000"/>
                      </a:schemeClr>
                    </a:gs>
                  </a:gsLst>
                  <a:lin ang="5400000" scaled="0"/>
                </a:gra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29388"/>
            <a:ext cx="2133600" cy="255587"/>
          </a:xfrm>
        </p:spPr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7CF64148-58F8-463F-BA58-4EBBB7C74187}" type="datetimeFigureOut">
              <a:rPr lang="ru-RU"/>
              <a:pPr>
                <a:defRPr/>
              </a:pPr>
              <a:t>22.05.2013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64275"/>
            <a:ext cx="2895600" cy="255588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5BB99-7113-48C7-9F7C-EA8E8FCDFA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58CA2-8807-4430-8595-4608C8372D09}" type="datetimeFigureOut">
              <a:rPr lang="ru-RU"/>
              <a:pPr>
                <a:defRPr/>
              </a:pPr>
              <a:t>22.05.2013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BD4B7-E053-49FE-9E89-5699D73234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/>
          <p:nvPr/>
        </p:nvSpPr>
        <p:spPr>
          <a:xfrm rot="5400000" flipH="1" flipV="1">
            <a:off x="5782442" y="1304158"/>
            <a:ext cx="4208515" cy="3124199"/>
          </a:xfrm>
          <a:custGeom>
            <a:avLst/>
            <a:gdLst>
              <a:gd name="connsiteX0" fmla="*/ 0 w 3657600"/>
              <a:gd name="connsiteY0" fmla="*/ 685800 h 1371600"/>
              <a:gd name="connsiteX1" fmla="*/ 1186667 w 3657600"/>
              <a:gd name="connsiteY1" fmla="*/ 43667 h 1371600"/>
              <a:gd name="connsiteX2" fmla="*/ 1828801 w 3657600"/>
              <a:gd name="connsiteY2" fmla="*/ 2 h 1371600"/>
              <a:gd name="connsiteX3" fmla="*/ 2470936 w 3657600"/>
              <a:gd name="connsiteY3" fmla="*/ 43668 h 1371600"/>
              <a:gd name="connsiteX4" fmla="*/ 3657600 w 3657600"/>
              <a:gd name="connsiteY4" fmla="*/ 685806 h 1371600"/>
              <a:gd name="connsiteX5" fmla="*/ 2470934 w 3657600"/>
              <a:gd name="connsiteY5" fmla="*/ 1327941 h 1371600"/>
              <a:gd name="connsiteX6" fmla="*/ 1828799 w 3657600"/>
              <a:gd name="connsiteY6" fmla="*/ 1371606 h 1371600"/>
              <a:gd name="connsiteX7" fmla="*/ 1186664 w 3657600"/>
              <a:gd name="connsiteY7" fmla="*/ 1327940 h 1371600"/>
              <a:gd name="connsiteX8" fmla="*/ 0 w 3657600"/>
              <a:gd name="connsiteY8" fmla="*/ 685803 h 1371600"/>
              <a:gd name="connsiteX9" fmla="*/ 0 w 3657600"/>
              <a:gd name="connsiteY9" fmla="*/ 685800 h 1371600"/>
              <a:gd name="connsiteX0" fmla="*/ 3 w 3672351"/>
              <a:gd name="connsiteY0" fmla="*/ 761447 h 1447253"/>
              <a:gd name="connsiteX1" fmla="*/ 1186670 w 3672351"/>
              <a:gd name="connsiteY1" fmla="*/ 119314 h 1447253"/>
              <a:gd name="connsiteX2" fmla="*/ 1828804 w 3672351"/>
              <a:gd name="connsiteY2" fmla="*/ 75649 h 1447253"/>
              <a:gd name="connsiteX3" fmla="*/ 2470939 w 3672351"/>
              <a:gd name="connsiteY3" fmla="*/ 119315 h 1447253"/>
              <a:gd name="connsiteX4" fmla="*/ 2559427 w 3672351"/>
              <a:gd name="connsiteY4" fmla="*/ 107023 h 1447253"/>
              <a:gd name="connsiteX5" fmla="*/ 3657603 w 3672351"/>
              <a:gd name="connsiteY5" fmla="*/ 761453 h 1447253"/>
              <a:gd name="connsiteX6" fmla="*/ 2470937 w 3672351"/>
              <a:gd name="connsiteY6" fmla="*/ 1403588 h 1447253"/>
              <a:gd name="connsiteX7" fmla="*/ 1828802 w 3672351"/>
              <a:gd name="connsiteY7" fmla="*/ 1447253 h 1447253"/>
              <a:gd name="connsiteX8" fmla="*/ 1186667 w 3672351"/>
              <a:gd name="connsiteY8" fmla="*/ 1403587 h 1447253"/>
              <a:gd name="connsiteX9" fmla="*/ 3 w 3672351"/>
              <a:gd name="connsiteY9" fmla="*/ 761450 h 1447253"/>
              <a:gd name="connsiteX10" fmla="*/ 3 w 3672351"/>
              <a:gd name="connsiteY10" fmla="*/ 761447 h 1447253"/>
              <a:gd name="connsiteX0" fmla="*/ 3 w 3672351"/>
              <a:gd name="connsiteY0" fmla="*/ 761447 h 1447253"/>
              <a:gd name="connsiteX1" fmla="*/ 1186670 w 3672351"/>
              <a:gd name="connsiteY1" fmla="*/ 119314 h 1447253"/>
              <a:gd name="connsiteX2" fmla="*/ 1828804 w 3672351"/>
              <a:gd name="connsiteY2" fmla="*/ 75649 h 1447253"/>
              <a:gd name="connsiteX3" fmla="*/ 2470939 w 3672351"/>
              <a:gd name="connsiteY3" fmla="*/ 119315 h 1447253"/>
              <a:gd name="connsiteX4" fmla="*/ 2559427 w 3672351"/>
              <a:gd name="connsiteY4" fmla="*/ 107023 h 1447253"/>
              <a:gd name="connsiteX5" fmla="*/ 3657603 w 3672351"/>
              <a:gd name="connsiteY5" fmla="*/ 761453 h 1447253"/>
              <a:gd name="connsiteX6" fmla="*/ 2470937 w 3672351"/>
              <a:gd name="connsiteY6" fmla="*/ 1403588 h 1447253"/>
              <a:gd name="connsiteX7" fmla="*/ 1828802 w 3672351"/>
              <a:gd name="connsiteY7" fmla="*/ 1447253 h 1447253"/>
              <a:gd name="connsiteX8" fmla="*/ 1186667 w 3672351"/>
              <a:gd name="connsiteY8" fmla="*/ 1403587 h 1447253"/>
              <a:gd name="connsiteX9" fmla="*/ 3 w 3672351"/>
              <a:gd name="connsiteY9" fmla="*/ 761450 h 1447253"/>
              <a:gd name="connsiteX10" fmla="*/ 3 w 3672351"/>
              <a:gd name="connsiteY10" fmla="*/ 761447 h 1447253"/>
              <a:gd name="connsiteX0" fmla="*/ 3 w 3672351"/>
              <a:gd name="connsiteY0" fmla="*/ 685798 h 2004163"/>
              <a:gd name="connsiteX1" fmla="*/ 1186670 w 3672351"/>
              <a:gd name="connsiteY1" fmla="*/ 43665 h 2004163"/>
              <a:gd name="connsiteX2" fmla="*/ 1828804 w 3672351"/>
              <a:gd name="connsiteY2" fmla="*/ 0 h 2004163"/>
              <a:gd name="connsiteX3" fmla="*/ 2470939 w 3672351"/>
              <a:gd name="connsiteY3" fmla="*/ 43666 h 2004163"/>
              <a:gd name="connsiteX4" fmla="*/ 2559427 w 3672351"/>
              <a:gd name="connsiteY4" fmla="*/ 31374 h 2004163"/>
              <a:gd name="connsiteX5" fmla="*/ 3657603 w 3672351"/>
              <a:gd name="connsiteY5" fmla="*/ 685804 h 2004163"/>
              <a:gd name="connsiteX6" fmla="*/ 2470937 w 3672351"/>
              <a:gd name="connsiteY6" fmla="*/ 1327939 h 2004163"/>
              <a:gd name="connsiteX7" fmla="*/ 1828802 w 3672351"/>
              <a:gd name="connsiteY7" fmla="*/ 1371604 h 2004163"/>
              <a:gd name="connsiteX8" fmla="*/ 1186667 w 3672351"/>
              <a:gd name="connsiteY8" fmla="*/ 1327938 h 2004163"/>
              <a:gd name="connsiteX9" fmla="*/ 3 w 3672351"/>
              <a:gd name="connsiteY9" fmla="*/ 685801 h 2004163"/>
              <a:gd name="connsiteX10" fmla="*/ 3 w 3672351"/>
              <a:gd name="connsiteY10" fmla="*/ 685798 h 2004163"/>
              <a:gd name="connsiteX0" fmla="*/ 3 w 3657603"/>
              <a:gd name="connsiteY0" fmla="*/ 756433 h 1442239"/>
              <a:gd name="connsiteX1" fmla="*/ 1186670 w 3657603"/>
              <a:gd name="connsiteY1" fmla="*/ 114300 h 1442239"/>
              <a:gd name="connsiteX2" fmla="*/ 1828804 w 3657603"/>
              <a:gd name="connsiteY2" fmla="*/ 70635 h 1442239"/>
              <a:gd name="connsiteX3" fmla="*/ 2470939 w 3657603"/>
              <a:gd name="connsiteY3" fmla="*/ 114301 h 1442239"/>
              <a:gd name="connsiteX4" fmla="*/ 3657603 w 3657603"/>
              <a:gd name="connsiteY4" fmla="*/ 756439 h 1442239"/>
              <a:gd name="connsiteX5" fmla="*/ 2470937 w 3657603"/>
              <a:gd name="connsiteY5" fmla="*/ 1398574 h 1442239"/>
              <a:gd name="connsiteX6" fmla="*/ 1828802 w 3657603"/>
              <a:gd name="connsiteY6" fmla="*/ 1442239 h 1442239"/>
              <a:gd name="connsiteX7" fmla="*/ 1186667 w 3657603"/>
              <a:gd name="connsiteY7" fmla="*/ 1398573 h 1442239"/>
              <a:gd name="connsiteX8" fmla="*/ 3 w 3657603"/>
              <a:gd name="connsiteY8" fmla="*/ 756436 h 1442239"/>
              <a:gd name="connsiteX9" fmla="*/ 3 w 3657603"/>
              <a:gd name="connsiteY9" fmla="*/ 756433 h 1442239"/>
              <a:gd name="connsiteX0" fmla="*/ 527758 w 4185358"/>
              <a:gd name="connsiteY0" fmla="*/ 756433 h 1442239"/>
              <a:gd name="connsiteX1" fmla="*/ 1714425 w 4185358"/>
              <a:gd name="connsiteY1" fmla="*/ 114300 h 1442239"/>
              <a:gd name="connsiteX2" fmla="*/ 2356559 w 4185358"/>
              <a:gd name="connsiteY2" fmla="*/ 70635 h 1442239"/>
              <a:gd name="connsiteX3" fmla="*/ 2998694 w 4185358"/>
              <a:gd name="connsiteY3" fmla="*/ 114301 h 1442239"/>
              <a:gd name="connsiteX4" fmla="*/ 4185358 w 4185358"/>
              <a:gd name="connsiteY4" fmla="*/ 756439 h 1442239"/>
              <a:gd name="connsiteX5" fmla="*/ 2998692 w 4185358"/>
              <a:gd name="connsiteY5" fmla="*/ 1398574 h 1442239"/>
              <a:gd name="connsiteX6" fmla="*/ 2356557 w 4185358"/>
              <a:gd name="connsiteY6" fmla="*/ 1442239 h 1442239"/>
              <a:gd name="connsiteX7" fmla="*/ 1714422 w 4185358"/>
              <a:gd name="connsiteY7" fmla="*/ 1398573 h 1442239"/>
              <a:gd name="connsiteX8" fmla="*/ 527758 w 4185358"/>
              <a:gd name="connsiteY8" fmla="*/ 756436 h 1442239"/>
              <a:gd name="connsiteX9" fmla="*/ 527758 w 4185358"/>
              <a:gd name="connsiteY9" fmla="*/ 756433 h 1442239"/>
              <a:gd name="connsiteX0" fmla="*/ 527758 w 4185358"/>
              <a:gd name="connsiteY0" fmla="*/ 685798 h 1731271"/>
              <a:gd name="connsiteX1" fmla="*/ 1714425 w 4185358"/>
              <a:gd name="connsiteY1" fmla="*/ 43665 h 1731271"/>
              <a:gd name="connsiteX2" fmla="*/ 2356559 w 4185358"/>
              <a:gd name="connsiteY2" fmla="*/ 0 h 1731271"/>
              <a:gd name="connsiteX3" fmla="*/ 2998694 w 4185358"/>
              <a:gd name="connsiteY3" fmla="*/ 43666 h 1731271"/>
              <a:gd name="connsiteX4" fmla="*/ 4185358 w 4185358"/>
              <a:gd name="connsiteY4" fmla="*/ 685804 h 1731271"/>
              <a:gd name="connsiteX5" fmla="*/ 2998692 w 4185358"/>
              <a:gd name="connsiteY5" fmla="*/ 1327939 h 1731271"/>
              <a:gd name="connsiteX6" fmla="*/ 2356557 w 4185358"/>
              <a:gd name="connsiteY6" fmla="*/ 1371604 h 1731271"/>
              <a:gd name="connsiteX7" fmla="*/ 1714422 w 4185358"/>
              <a:gd name="connsiteY7" fmla="*/ 1327938 h 1731271"/>
              <a:gd name="connsiteX8" fmla="*/ 527758 w 4185358"/>
              <a:gd name="connsiteY8" fmla="*/ 685801 h 1731271"/>
              <a:gd name="connsiteX9" fmla="*/ 527758 w 4185358"/>
              <a:gd name="connsiteY9" fmla="*/ 685798 h 1731271"/>
              <a:gd name="connsiteX0" fmla="*/ 1174716 w 4832316"/>
              <a:gd name="connsiteY0" fmla="*/ 685798 h 2451847"/>
              <a:gd name="connsiteX1" fmla="*/ 2361383 w 4832316"/>
              <a:gd name="connsiteY1" fmla="*/ 43665 h 2451847"/>
              <a:gd name="connsiteX2" fmla="*/ 3003517 w 4832316"/>
              <a:gd name="connsiteY2" fmla="*/ 0 h 2451847"/>
              <a:gd name="connsiteX3" fmla="*/ 3645652 w 4832316"/>
              <a:gd name="connsiteY3" fmla="*/ 43666 h 2451847"/>
              <a:gd name="connsiteX4" fmla="*/ 4832316 w 4832316"/>
              <a:gd name="connsiteY4" fmla="*/ 685804 h 2451847"/>
              <a:gd name="connsiteX5" fmla="*/ 3645650 w 4832316"/>
              <a:gd name="connsiteY5" fmla="*/ 1327939 h 2451847"/>
              <a:gd name="connsiteX6" fmla="*/ 3003515 w 4832316"/>
              <a:gd name="connsiteY6" fmla="*/ 1371604 h 2451847"/>
              <a:gd name="connsiteX7" fmla="*/ 2361380 w 4832316"/>
              <a:gd name="connsiteY7" fmla="*/ 1327938 h 2451847"/>
              <a:gd name="connsiteX8" fmla="*/ 1174716 w 4832316"/>
              <a:gd name="connsiteY8" fmla="*/ 685801 h 2451847"/>
              <a:gd name="connsiteX9" fmla="*/ 1174716 w 4832316"/>
              <a:gd name="connsiteY9" fmla="*/ 685798 h 2451847"/>
              <a:gd name="connsiteX0" fmla="*/ 1174716 w 5193374"/>
              <a:gd name="connsiteY0" fmla="*/ 685798 h 2451847"/>
              <a:gd name="connsiteX1" fmla="*/ 2361383 w 5193374"/>
              <a:gd name="connsiteY1" fmla="*/ 43665 h 2451847"/>
              <a:gd name="connsiteX2" fmla="*/ 3003517 w 5193374"/>
              <a:gd name="connsiteY2" fmla="*/ 0 h 2451847"/>
              <a:gd name="connsiteX3" fmla="*/ 3645652 w 5193374"/>
              <a:gd name="connsiteY3" fmla="*/ 43666 h 2451847"/>
              <a:gd name="connsiteX4" fmla="*/ 4832316 w 5193374"/>
              <a:gd name="connsiteY4" fmla="*/ 685804 h 2451847"/>
              <a:gd name="connsiteX5" fmla="*/ 3645650 w 5193374"/>
              <a:gd name="connsiteY5" fmla="*/ 1327939 h 2451847"/>
              <a:gd name="connsiteX6" fmla="*/ 3003515 w 5193374"/>
              <a:gd name="connsiteY6" fmla="*/ 1371604 h 2451847"/>
              <a:gd name="connsiteX7" fmla="*/ 2361380 w 5193374"/>
              <a:gd name="connsiteY7" fmla="*/ 1327938 h 2451847"/>
              <a:gd name="connsiteX8" fmla="*/ 1174716 w 5193374"/>
              <a:gd name="connsiteY8" fmla="*/ 685801 h 2451847"/>
              <a:gd name="connsiteX9" fmla="*/ 1174716 w 5193374"/>
              <a:gd name="connsiteY9" fmla="*/ 685798 h 2451847"/>
              <a:gd name="connsiteX0" fmla="*/ 1174716 w 5193374"/>
              <a:gd name="connsiteY0" fmla="*/ 685798 h 3407194"/>
              <a:gd name="connsiteX1" fmla="*/ 2361383 w 5193374"/>
              <a:gd name="connsiteY1" fmla="*/ 43665 h 3407194"/>
              <a:gd name="connsiteX2" fmla="*/ 3003517 w 5193374"/>
              <a:gd name="connsiteY2" fmla="*/ 0 h 3407194"/>
              <a:gd name="connsiteX3" fmla="*/ 3645652 w 5193374"/>
              <a:gd name="connsiteY3" fmla="*/ 43666 h 3407194"/>
              <a:gd name="connsiteX4" fmla="*/ 4832316 w 5193374"/>
              <a:gd name="connsiteY4" fmla="*/ 685804 h 3407194"/>
              <a:gd name="connsiteX5" fmla="*/ 3645650 w 5193374"/>
              <a:gd name="connsiteY5" fmla="*/ 1327939 h 3407194"/>
              <a:gd name="connsiteX6" fmla="*/ 3003515 w 5193374"/>
              <a:gd name="connsiteY6" fmla="*/ 1371604 h 3407194"/>
              <a:gd name="connsiteX7" fmla="*/ 2361380 w 5193374"/>
              <a:gd name="connsiteY7" fmla="*/ 1327938 h 3407194"/>
              <a:gd name="connsiteX8" fmla="*/ 1174716 w 5193374"/>
              <a:gd name="connsiteY8" fmla="*/ 685801 h 3407194"/>
              <a:gd name="connsiteX9" fmla="*/ 1174716 w 5193374"/>
              <a:gd name="connsiteY9" fmla="*/ 685798 h 3407194"/>
              <a:gd name="connsiteX0" fmla="*/ 1174716 w 5193374"/>
              <a:gd name="connsiteY0" fmla="*/ 960216 h 3681612"/>
              <a:gd name="connsiteX1" fmla="*/ 2361383 w 5193374"/>
              <a:gd name="connsiteY1" fmla="*/ 318083 h 3681612"/>
              <a:gd name="connsiteX2" fmla="*/ 3003517 w 5193374"/>
              <a:gd name="connsiteY2" fmla="*/ 274418 h 3681612"/>
              <a:gd name="connsiteX3" fmla="*/ 3645652 w 5193374"/>
              <a:gd name="connsiteY3" fmla="*/ 318084 h 3681612"/>
              <a:gd name="connsiteX4" fmla="*/ 4832316 w 5193374"/>
              <a:gd name="connsiteY4" fmla="*/ 960222 h 3681612"/>
              <a:gd name="connsiteX5" fmla="*/ 3645650 w 5193374"/>
              <a:gd name="connsiteY5" fmla="*/ 1602357 h 3681612"/>
              <a:gd name="connsiteX6" fmla="*/ 3003515 w 5193374"/>
              <a:gd name="connsiteY6" fmla="*/ 1646022 h 3681612"/>
              <a:gd name="connsiteX7" fmla="*/ 2361380 w 5193374"/>
              <a:gd name="connsiteY7" fmla="*/ 1602356 h 3681612"/>
              <a:gd name="connsiteX8" fmla="*/ 1174716 w 5193374"/>
              <a:gd name="connsiteY8" fmla="*/ 960219 h 3681612"/>
              <a:gd name="connsiteX9" fmla="*/ 1174716 w 5193374"/>
              <a:gd name="connsiteY9" fmla="*/ 960216 h 3681612"/>
              <a:gd name="connsiteX0" fmla="*/ 1174716 w 5193374"/>
              <a:gd name="connsiteY0" fmla="*/ 960216 h 3681612"/>
              <a:gd name="connsiteX1" fmla="*/ 2361383 w 5193374"/>
              <a:gd name="connsiteY1" fmla="*/ 318083 h 3681612"/>
              <a:gd name="connsiteX2" fmla="*/ 3003517 w 5193374"/>
              <a:gd name="connsiteY2" fmla="*/ 274418 h 3681612"/>
              <a:gd name="connsiteX3" fmla="*/ 3645652 w 5193374"/>
              <a:gd name="connsiteY3" fmla="*/ 318084 h 3681612"/>
              <a:gd name="connsiteX4" fmla="*/ 4832316 w 5193374"/>
              <a:gd name="connsiteY4" fmla="*/ 960222 h 3681612"/>
              <a:gd name="connsiteX5" fmla="*/ 3645650 w 5193374"/>
              <a:gd name="connsiteY5" fmla="*/ 1602357 h 3681612"/>
              <a:gd name="connsiteX6" fmla="*/ 3003515 w 5193374"/>
              <a:gd name="connsiteY6" fmla="*/ 1646022 h 3681612"/>
              <a:gd name="connsiteX7" fmla="*/ 2361380 w 5193374"/>
              <a:gd name="connsiteY7" fmla="*/ 1602356 h 3681612"/>
              <a:gd name="connsiteX8" fmla="*/ 1174716 w 5193374"/>
              <a:gd name="connsiteY8" fmla="*/ 960219 h 3681612"/>
              <a:gd name="connsiteX9" fmla="*/ 1174716 w 5193374"/>
              <a:gd name="connsiteY9" fmla="*/ 960216 h 3681612"/>
              <a:gd name="connsiteX0" fmla="*/ 1174716 w 5193374"/>
              <a:gd name="connsiteY0" fmla="*/ 2033989 h 4755385"/>
              <a:gd name="connsiteX1" fmla="*/ 2361383 w 5193374"/>
              <a:gd name="connsiteY1" fmla="*/ 1391856 h 4755385"/>
              <a:gd name="connsiteX2" fmla="*/ 3003517 w 5193374"/>
              <a:gd name="connsiteY2" fmla="*/ 1348191 h 4755385"/>
              <a:gd name="connsiteX3" fmla="*/ 3645652 w 5193374"/>
              <a:gd name="connsiteY3" fmla="*/ 1391857 h 4755385"/>
              <a:gd name="connsiteX4" fmla="*/ 4832316 w 5193374"/>
              <a:gd name="connsiteY4" fmla="*/ 2033995 h 4755385"/>
              <a:gd name="connsiteX5" fmla="*/ 3645650 w 5193374"/>
              <a:gd name="connsiteY5" fmla="*/ 2676130 h 4755385"/>
              <a:gd name="connsiteX6" fmla="*/ 3003515 w 5193374"/>
              <a:gd name="connsiteY6" fmla="*/ 2719795 h 4755385"/>
              <a:gd name="connsiteX7" fmla="*/ 2361380 w 5193374"/>
              <a:gd name="connsiteY7" fmla="*/ 2676129 h 4755385"/>
              <a:gd name="connsiteX8" fmla="*/ 1174716 w 5193374"/>
              <a:gd name="connsiteY8" fmla="*/ 2033992 h 4755385"/>
              <a:gd name="connsiteX9" fmla="*/ 1174716 w 5193374"/>
              <a:gd name="connsiteY9" fmla="*/ 2033989 h 4755385"/>
              <a:gd name="connsiteX0" fmla="*/ 1174716 w 4832316"/>
              <a:gd name="connsiteY0" fmla="*/ 2033989 h 4755385"/>
              <a:gd name="connsiteX1" fmla="*/ 2361383 w 4832316"/>
              <a:gd name="connsiteY1" fmla="*/ 1391856 h 4755385"/>
              <a:gd name="connsiteX2" fmla="*/ 3003517 w 4832316"/>
              <a:gd name="connsiteY2" fmla="*/ 1348191 h 4755385"/>
              <a:gd name="connsiteX3" fmla="*/ 3645652 w 4832316"/>
              <a:gd name="connsiteY3" fmla="*/ 1391857 h 4755385"/>
              <a:gd name="connsiteX4" fmla="*/ 4832316 w 4832316"/>
              <a:gd name="connsiteY4" fmla="*/ 2033995 h 4755385"/>
              <a:gd name="connsiteX5" fmla="*/ 3645650 w 4832316"/>
              <a:gd name="connsiteY5" fmla="*/ 2676130 h 4755385"/>
              <a:gd name="connsiteX6" fmla="*/ 3003515 w 4832316"/>
              <a:gd name="connsiteY6" fmla="*/ 2719795 h 4755385"/>
              <a:gd name="connsiteX7" fmla="*/ 2361380 w 4832316"/>
              <a:gd name="connsiteY7" fmla="*/ 2676129 h 4755385"/>
              <a:gd name="connsiteX8" fmla="*/ 1174716 w 4832316"/>
              <a:gd name="connsiteY8" fmla="*/ 2033992 h 4755385"/>
              <a:gd name="connsiteX9" fmla="*/ 1174716 w 4832316"/>
              <a:gd name="connsiteY9" fmla="*/ 2033989 h 4755385"/>
              <a:gd name="connsiteX0" fmla="*/ 527758 w 4185358"/>
              <a:gd name="connsiteY0" fmla="*/ 2033989 h 4755385"/>
              <a:gd name="connsiteX1" fmla="*/ 1714425 w 4185358"/>
              <a:gd name="connsiteY1" fmla="*/ 1391856 h 4755385"/>
              <a:gd name="connsiteX2" fmla="*/ 2998694 w 4185358"/>
              <a:gd name="connsiteY2" fmla="*/ 1391857 h 4755385"/>
              <a:gd name="connsiteX3" fmla="*/ 4185358 w 4185358"/>
              <a:gd name="connsiteY3" fmla="*/ 2033995 h 4755385"/>
              <a:gd name="connsiteX4" fmla="*/ 2998692 w 4185358"/>
              <a:gd name="connsiteY4" fmla="*/ 2676130 h 4755385"/>
              <a:gd name="connsiteX5" fmla="*/ 2356557 w 4185358"/>
              <a:gd name="connsiteY5" fmla="*/ 2719795 h 4755385"/>
              <a:gd name="connsiteX6" fmla="*/ 1714422 w 4185358"/>
              <a:gd name="connsiteY6" fmla="*/ 2676129 h 4755385"/>
              <a:gd name="connsiteX7" fmla="*/ 527758 w 4185358"/>
              <a:gd name="connsiteY7" fmla="*/ 2033992 h 4755385"/>
              <a:gd name="connsiteX8" fmla="*/ 527758 w 4185358"/>
              <a:gd name="connsiteY8" fmla="*/ 2033989 h 4755385"/>
              <a:gd name="connsiteX0" fmla="*/ 527758 w 4185358"/>
              <a:gd name="connsiteY0" fmla="*/ 2033989 h 4406268"/>
              <a:gd name="connsiteX1" fmla="*/ 1714425 w 4185358"/>
              <a:gd name="connsiteY1" fmla="*/ 1391856 h 4406268"/>
              <a:gd name="connsiteX2" fmla="*/ 2998694 w 4185358"/>
              <a:gd name="connsiteY2" fmla="*/ 1391857 h 4406268"/>
              <a:gd name="connsiteX3" fmla="*/ 4185358 w 4185358"/>
              <a:gd name="connsiteY3" fmla="*/ 2033995 h 4406268"/>
              <a:gd name="connsiteX4" fmla="*/ 2998692 w 4185358"/>
              <a:gd name="connsiteY4" fmla="*/ 2676130 h 4406268"/>
              <a:gd name="connsiteX5" fmla="*/ 2356557 w 4185358"/>
              <a:gd name="connsiteY5" fmla="*/ 2719795 h 4406268"/>
              <a:gd name="connsiteX6" fmla="*/ 1714422 w 4185358"/>
              <a:gd name="connsiteY6" fmla="*/ 2676129 h 4406268"/>
              <a:gd name="connsiteX7" fmla="*/ 527758 w 4185358"/>
              <a:gd name="connsiteY7" fmla="*/ 2033992 h 4406268"/>
              <a:gd name="connsiteX8" fmla="*/ 527758 w 4185358"/>
              <a:gd name="connsiteY8" fmla="*/ 2033989 h 4406268"/>
              <a:gd name="connsiteX0" fmla="*/ 527758 w 4185358"/>
              <a:gd name="connsiteY0" fmla="*/ 2033989 h 4406268"/>
              <a:gd name="connsiteX1" fmla="*/ 1714425 w 4185358"/>
              <a:gd name="connsiteY1" fmla="*/ 1391856 h 4406268"/>
              <a:gd name="connsiteX2" fmla="*/ 2998694 w 4185358"/>
              <a:gd name="connsiteY2" fmla="*/ 1391857 h 4406268"/>
              <a:gd name="connsiteX3" fmla="*/ 4185358 w 4185358"/>
              <a:gd name="connsiteY3" fmla="*/ 2033995 h 4406268"/>
              <a:gd name="connsiteX4" fmla="*/ 2998692 w 4185358"/>
              <a:gd name="connsiteY4" fmla="*/ 2676130 h 4406268"/>
              <a:gd name="connsiteX5" fmla="*/ 2356557 w 4185358"/>
              <a:gd name="connsiteY5" fmla="*/ 2719795 h 4406268"/>
              <a:gd name="connsiteX6" fmla="*/ 1714422 w 4185358"/>
              <a:gd name="connsiteY6" fmla="*/ 2676129 h 4406268"/>
              <a:gd name="connsiteX7" fmla="*/ 527758 w 4185358"/>
              <a:gd name="connsiteY7" fmla="*/ 2033992 h 4406268"/>
              <a:gd name="connsiteX8" fmla="*/ 527758 w 4185358"/>
              <a:gd name="connsiteY8" fmla="*/ 2033989 h 4406268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3 w 4150662"/>
              <a:gd name="connsiteY0" fmla="*/ 2033989 h 5080997"/>
              <a:gd name="connsiteX1" fmla="*/ 1186670 w 4150662"/>
              <a:gd name="connsiteY1" fmla="*/ 1391856 h 5080997"/>
              <a:gd name="connsiteX2" fmla="*/ 2470939 w 4150662"/>
              <a:gd name="connsiteY2" fmla="*/ 1391857 h 5080997"/>
              <a:gd name="connsiteX3" fmla="*/ 3657603 w 4150662"/>
              <a:gd name="connsiteY3" fmla="*/ 2033995 h 5080997"/>
              <a:gd name="connsiteX4" fmla="*/ 2470937 w 4150662"/>
              <a:gd name="connsiteY4" fmla="*/ 2676130 h 5080997"/>
              <a:gd name="connsiteX5" fmla="*/ 1828802 w 4150662"/>
              <a:gd name="connsiteY5" fmla="*/ 2719795 h 5080997"/>
              <a:gd name="connsiteX6" fmla="*/ 1186667 w 4150662"/>
              <a:gd name="connsiteY6" fmla="*/ 2676129 h 5080997"/>
              <a:gd name="connsiteX7" fmla="*/ 3 w 4150662"/>
              <a:gd name="connsiteY7" fmla="*/ 2033992 h 5080997"/>
              <a:gd name="connsiteX8" fmla="*/ 3 w 4150662"/>
              <a:gd name="connsiteY8" fmla="*/ 2033989 h 5080997"/>
              <a:gd name="connsiteX0" fmla="*/ 3 w 3184725"/>
              <a:gd name="connsiteY0" fmla="*/ 2033989 h 3886288"/>
              <a:gd name="connsiteX1" fmla="*/ 1186670 w 3184725"/>
              <a:gd name="connsiteY1" fmla="*/ 1391856 h 3886288"/>
              <a:gd name="connsiteX2" fmla="*/ 2470939 w 3184725"/>
              <a:gd name="connsiteY2" fmla="*/ 1391857 h 3886288"/>
              <a:gd name="connsiteX3" fmla="*/ 1752603 w 3184725"/>
              <a:gd name="connsiteY3" fmla="*/ 52795 h 3886288"/>
              <a:gd name="connsiteX4" fmla="*/ 2470937 w 3184725"/>
              <a:gd name="connsiteY4" fmla="*/ 2676130 h 3886288"/>
              <a:gd name="connsiteX5" fmla="*/ 1828802 w 3184725"/>
              <a:gd name="connsiteY5" fmla="*/ 2719795 h 3886288"/>
              <a:gd name="connsiteX6" fmla="*/ 1186667 w 3184725"/>
              <a:gd name="connsiteY6" fmla="*/ 2676129 h 3886288"/>
              <a:gd name="connsiteX7" fmla="*/ 3 w 3184725"/>
              <a:gd name="connsiteY7" fmla="*/ 2033992 h 3886288"/>
              <a:gd name="connsiteX8" fmla="*/ 3 w 3184725"/>
              <a:gd name="connsiteY8" fmla="*/ 2033989 h 3886288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470939 w 3184725"/>
              <a:gd name="connsiteY2" fmla="*/ 13918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385339"/>
              <a:gd name="connsiteY0" fmla="*/ 2033989 h 6528797"/>
              <a:gd name="connsiteX1" fmla="*/ 1186670 w 3385339"/>
              <a:gd name="connsiteY1" fmla="*/ 1391856 h 6528797"/>
              <a:gd name="connsiteX2" fmla="*/ 3385339 w 3385339"/>
              <a:gd name="connsiteY2" fmla="*/ 706057 h 6528797"/>
              <a:gd name="connsiteX3" fmla="*/ 228603 w 3385339"/>
              <a:gd name="connsiteY3" fmla="*/ 3481795 h 6528797"/>
              <a:gd name="connsiteX4" fmla="*/ 2470937 w 3385339"/>
              <a:gd name="connsiteY4" fmla="*/ 2676130 h 6528797"/>
              <a:gd name="connsiteX5" fmla="*/ 1828802 w 3385339"/>
              <a:gd name="connsiteY5" fmla="*/ 2719795 h 6528797"/>
              <a:gd name="connsiteX6" fmla="*/ 1186667 w 3385339"/>
              <a:gd name="connsiteY6" fmla="*/ 2676129 h 6528797"/>
              <a:gd name="connsiteX7" fmla="*/ 3 w 3385339"/>
              <a:gd name="connsiteY7" fmla="*/ 2033992 h 6528797"/>
              <a:gd name="connsiteX8" fmla="*/ 3 w 3385339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1828799 w 3184722"/>
              <a:gd name="connsiteY5" fmla="*/ 2719795 h 6528797"/>
              <a:gd name="connsiteX6" fmla="*/ 0 w 3184722"/>
              <a:gd name="connsiteY6" fmla="*/ 2033992 h 6528797"/>
              <a:gd name="connsiteX7" fmla="*/ 0 w 3184722"/>
              <a:gd name="connsiteY7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1828799 w 3184722"/>
              <a:gd name="connsiteY5" fmla="*/ 2719795 h 6528797"/>
              <a:gd name="connsiteX6" fmla="*/ 0 w 3184722"/>
              <a:gd name="connsiteY6" fmla="*/ 2033992 h 6528797"/>
              <a:gd name="connsiteX7" fmla="*/ 0 w 3184722"/>
              <a:gd name="connsiteY7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0 w 3184722"/>
              <a:gd name="connsiteY5" fmla="*/ 2033992 h 6528797"/>
              <a:gd name="connsiteX6" fmla="*/ 0 w 3184722"/>
              <a:gd name="connsiteY6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0 w 3184722"/>
              <a:gd name="connsiteY5" fmla="*/ 2033992 h 6528797"/>
              <a:gd name="connsiteX6" fmla="*/ 0 w 3184722"/>
              <a:gd name="connsiteY6" fmla="*/ 2033989 h 6528797"/>
              <a:gd name="connsiteX0" fmla="*/ 0 w 2928136"/>
              <a:gd name="connsiteY0" fmla="*/ 2033989 h 6528797"/>
              <a:gd name="connsiteX1" fmla="*/ 1186667 w 2928136"/>
              <a:gd name="connsiteY1" fmla="*/ 1391856 h 6528797"/>
              <a:gd name="connsiteX2" fmla="*/ 2928136 w 2928136"/>
              <a:gd name="connsiteY2" fmla="*/ 706057 h 6528797"/>
              <a:gd name="connsiteX3" fmla="*/ 228600 w 2928136"/>
              <a:gd name="connsiteY3" fmla="*/ 3481795 h 6528797"/>
              <a:gd name="connsiteX4" fmla="*/ 2470934 w 2928136"/>
              <a:gd name="connsiteY4" fmla="*/ 2676130 h 6528797"/>
              <a:gd name="connsiteX5" fmla="*/ 0 w 2928136"/>
              <a:gd name="connsiteY5" fmla="*/ 2033992 h 6528797"/>
              <a:gd name="connsiteX6" fmla="*/ 0 w 2928136"/>
              <a:gd name="connsiteY6" fmla="*/ 2033989 h 6528797"/>
              <a:gd name="connsiteX0" fmla="*/ 0 w 2928136"/>
              <a:gd name="connsiteY0" fmla="*/ 2033989 h 6528797"/>
              <a:gd name="connsiteX1" fmla="*/ 958067 w 2928136"/>
              <a:gd name="connsiteY1" fmla="*/ 2534856 h 6528797"/>
              <a:gd name="connsiteX2" fmla="*/ 2928136 w 2928136"/>
              <a:gd name="connsiteY2" fmla="*/ 706057 h 6528797"/>
              <a:gd name="connsiteX3" fmla="*/ 228600 w 2928136"/>
              <a:gd name="connsiteY3" fmla="*/ 3481795 h 6528797"/>
              <a:gd name="connsiteX4" fmla="*/ 2470934 w 2928136"/>
              <a:gd name="connsiteY4" fmla="*/ 2676130 h 6528797"/>
              <a:gd name="connsiteX5" fmla="*/ 0 w 2928136"/>
              <a:gd name="connsiteY5" fmla="*/ 2033992 h 6528797"/>
              <a:gd name="connsiteX6" fmla="*/ 0 w 2928136"/>
              <a:gd name="connsiteY6" fmla="*/ 2033989 h 6528797"/>
              <a:gd name="connsiteX0" fmla="*/ 0 w 2928136"/>
              <a:gd name="connsiteY0" fmla="*/ 1434955 h 5929763"/>
              <a:gd name="connsiteX1" fmla="*/ 958067 w 2928136"/>
              <a:gd name="connsiteY1" fmla="*/ 1935822 h 5929763"/>
              <a:gd name="connsiteX2" fmla="*/ 2928136 w 2928136"/>
              <a:gd name="connsiteY2" fmla="*/ 107023 h 5929763"/>
              <a:gd name="connsiteX3" fmla="*/ 228600 w 2928136"/>
              <a:gd name="connsiteY3" fmla="*/ 2882761 h 5929763"/>
              <a:gd name="connsiteX4" fmla="*/ 2470934 w 2928136"/>
              <a:gd name="connsiteY4" fmla="*/ 2077096 h 5929763"/>
              <a:gd name="connsiteX5" fmla="*/ 0 w 2928136"/>
              <a:gd name="connsiteY5" fmla="*/ 1434958 h 5929763"/>
              <a:gd name="connsiteX6" fmla="*/ 0 w 2928136"/>
              <a:gd name="connsiteY6" fmla="*/ 1434955 h 5929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1275236 w 4203372"/>
              <a:gd name="connsiteY0" fmla="*/ 1810262 h 6305070"/>
              <a:gd name="connsiteX1" fmla="*/ 2233303 w 4203372"/>
              <a:gd name="connsiteY1" fmla="*/ 2311129 h 6305070"/>
              <a:gd name="connsiteX2" fmla="*/ 4203372 w 4203372"/>
              <a:gd name="connsiteY2" fmla="*/ 863330 h 6305070"/>
              <a:gd name="connsiteX3" fmla="*/ 1503836 w 4203372"/>
              <a:gd name="connsiteY3" fmla="*/ 3258068 h 6305070"/>
              <a:gd name="connsiteX4" fmla="*/ 3746170 w 4203372"/>
              <a:gd name="connsiteY4" fmla="*/ 2452403 h 6305070"/>
              <a:gd name="connsiteX5" fmla="*/ 1275236 w 4203372"/>
              <a:gd name="connsiteY5" fmla="*/ 1810265 h 6305070"/>
              <a:gd name="connsiteX6" fmla="*/ 1275236 w 4203372"/>
              <a:gd name="connsiteY6" fmla="*/ 1810262 h 6305070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844930 w 3773066"/>
              <a:gd name="connsiteY0" fmla="*/ 2505027 h 6999835"/>
              <a:gd name="connsiteX1" fmla="*/ 1802997 w 3773066"/>
              <a:gd name="connsiteY1" fmla="*/ 3005894 h 6999835"/>
              <a:gd name="connsiteX2" fmla="*/ 3773066 w 3773066"/>
              <a:gd name="connsiteY2" fmla="*/ 1558095 h 6999835"/>
              <a:gd name="connsiteX3" fmla="*/ 1073530 w 3773066"/>
              <a:gd name="connsiteY3" fmla="*/ 3952833 h 6999835"/>
              <a:gd name="connsiteX4" fmla="*/ 3315864 w 3773066"/>
              <a:gd name="connsiteY4" fmla="*/ 3147168 h 6999835"/>
              <a:gd name="connsiteX5" fmla="*/ 844930 w 3773066"/>
              <a:gd name="connsiteY5" fmla="*/ 2505030 h 6999835"/>
              <a:gd name="connsiteX6" fmla="*/ 844930 w 3773066"/>
              <a:gd name="connsiteY6" fmla="*/ 2505027 h 6999835"/>
              <a:gd name="connsiteX0" fmla="*/ 1324542 w 4252678"/>
              <a:gd name="connsiteY0" fmla="*/ 2392968 h 6887776"/>
              <a:gd name="connsiteX1" fmla="*/ 2282609 w 4252678"/>
              <a:gd name="connsiteY1" fmla="*/ 2893835 h 6887776"/>
              <a:gd name="connsiteX2" fmla="*/ 4252678 w 4252678"/>
              <a:gd name="connsiteY2" fmla="*/ 1446036 h 6887776"/>
              <a:gd name="connsiteX3" fmla="*/ 1553142 w 4252678"/>
              <a:gd name="connsiteY3" fmla="*/ 3840774 h 6887776"/>
              <a:gd name="connsiteX4" fmla="*/ 3795476 w 4252678"/>
              <a:gd name="connsiteY4" fmla="*/ 3035109 h 6887776"/>
              <a:gd name="connsiteX5" fmla="*/ 1324542 w 4252678"/>
              <a:gd name="connsiteY5" fmla="*/ 2392971 h 6887776"/>
              <a:gd name="connsiteX6" fmla="*/ 1324542 w 4252678"/>
              <a:gd name="connsiteY6" fmla="*/ 2392968 h 6887776"/>
              <a:gd name="connsiteX0" fmla="*/ 1324542 w 4252678"/>
              <a:gd name="connsiteY0" fmla="*/ 2392968 h 6887776"/>
              <a:gd name="connsiteX1" fmla="*/ 2282609 w 4252678"/>
              <a:gd name="connsiteY1" fmla="*/ 2893835 h 6887776"/>
              <a:gd name="connsiteX2" fmla="*/ 4252678 w 4252678"/>
              <a:gd name="connsiteY2" fmla="*/ 1446036 h 6887776"/>
              <a:gd name="connsiteX3" fmla="*/ 1553142 w 4252678"/>
              <a:gd name="connsiteY3" fmla="*/ 3840774 h 6887776"/>
              <a:gd name="connsiteX4" fmla="*/ 3795476 w 4252678"/>
              <a:gd name="connsiteY4" fmla="*/ 3035109 h 6887776"/>
              <a:gd name="connsiteX5" fmla="*/ 1324542 w 4252678"/>
              <a:gd name="connsiteY5" fmla="*/ 2392971 h 6887776"/>
              <a:gd name="connsiteX6" fmla="*/ 1324542 w 4252678"/>
              <a:gd name="connsiteY6" fmla="*/ 2392968 h 6887776"/>
              <a:gd name="connsiteX0" fmla="*/ 1869139 w 4797275"/>
              <a:gd name="connsiteY0" fmla="*/ 2392968 h 6887776"/>
              <a:gd name="connsiteX1" fmla="*/ 2827206 w 4797275"/>
              <a:gd name="connsiteY1" fmla="*/ 2893835 h 6887776"/>
              <a:gd name="connsiteX2" fmla="*/ 4797275 w 4797275"/>
              <a:gd name="connsiteY2" fmla="*/ 1446036 h 6887776"/>
              <a:gd name="connsiteX3" fmla="*/ 2097739 w 4797275"/>
              <a:gd name="connsiteY3" fmla="*/ 3840774 h 6887776"/>
              <a:gd name="connsiteX4" fmla="*/ 4340073 w 4797275"/>
              <a:gd name="connsiteY4" fmla="*/ 3035109 h 6887776"/>
              <a:gd name="connsiteX5" fmla="*/ 1869139 w 4797275"/>
              <a:gd name="connsiteY5" fmla="*/ 2392971 h 6887776"/>
              <a:gd name="connsiteX6" fmla="*/ 1869139 w 4797275"/>
              <a:gd name="connsiteY6" fmla="*/ 2392968 h 6887776"/>
              <a:gd name="connsiteX0" fmla="*/ 1869139 w 4797275"/>
              <a:gd name="connsiteY0" fmla="*/ 2433309 h 6928117"/>
              <a:gd name="connsiteX1" fmla="*/ 2827206 w 4797275"/>
              <a:gd name="connsiteY1" fmla="*/ 2934176 h 6928117"/>
              <a:gd name="connsiteX2" fmla="*/ 4797275 w 4797275"/>
              <a:gd name="connsiteY2" fmla="*/ 1486377 h 6928117"/>
              <a:gd name="connsiteX3" fmla="*/ 2097739 w 4797275"/>
              <a:gd name="connsiteY3" fmla="*/ 3881115 h 6928117"/>
              <a:gd name="connsiteX4" fmla="*/ 4340073 w 4797275"/>
              <a:gd name="connsiteY4" fmla="*/ 3075450 h 6928117"/>
              <a:gd name="connsiteX5" fmla="*/ 1869139 w 4797275"/>
              <a:gd name="connsiteY5" fmla="*/ 2433312 h 6928117"/>
              <a:gd name="connsiteX6" fmla="*/ 1869139 w 4797275"/>
              <a:gd name="connsiteY6" fmla="*/ 2433309 h 6928117"/>
              <a:gd name="connsiteX0" fmla="*/ 1869139 w 4797275"/>
              <a:gd name="connsiteY0" fmla="*/ 2531921 h 7026729"/>
              <a:gd name="connsiteX1" fmla="*/ 2827206 w 4797275"/>
              <a:gd name="connsiteY1" fmla="*/ 3032788 h 7026729"/>
              <a:gd name="connsiteX2" fmla="*/ 4797275 w 4797275"/>
              <a:gd name="connsiteY2" fmla="*/ 1584989 h 7026729"/>
              <a:gd name="connsiteX3" fmla="*/ 2097739 w 4797275"/>
              <a:gd name="connsiteY3" fmla="*/ 3979727 h 7026729"/>
              <a:gd name="connsiteX4" fmla="*/ 4340073 w 4797275"/>
              <a:gd name="connsiteY4" fmla="*/ 3174062 h 7026729"/>
              <a:gd name="connsiteX5" fmla="*/ 1869139 w 4797275"/>
              <a:gd name="connsiteY5" fmla="*/ 2531924 h 7026729"/>
              <a:gd name="connsiteX6" fmla="*/ 1869139 w 4797275"/>
              <a:gd name="connsiteY6" fmla="*/ 2531921 h 7026729"/>
              <a:gd name="connsiteX0" fmla="*/ 1869139 w 4797275"/>
              <a:gd name="connsiteY0" fmla="*/ 2531921 h 7026729"/>
              <a:gd name="connsiteX1" fmla="*/ 2827206 w 4797275"/>
              <a:gd name="connsiteY1" fmla="*/ 3032788 h 7026729"/>
              <a:gd name="connsiteX2" fmla="*/ 4797275 w 4797275"/>
              <a:gd name="connsiteY2" fmla="*/ 1584989 h 7026729"/>
              <a:gd name="connsiteX3" fmla="*/ 2097739 w 4797275"/>
              <a:gd name="connsiteY3" fmla="*/ 3979727 h 7026729"/>
              <a:gd name="connsiteX4" fmla="*/ 4340073 w 4797275"/>
              <a:gd name="connsiteY4" fmla="*/ 3174062 h 7026729"/>
              <a:gd name="connsiteX5" fmla="*/ 1869139 w 4797275"/>
              <a:gd name="connsiteY5" fmla="*/ 2531924 h 7026729"/>
              <a:gd name="connsiteX6" fmla="*/ 1869139 w 4797275"/>
              <a:gd name="connsiteY6" fmla="*/ 2531921 h 7026729"/>
              <a:gd name="connsiteX0" fmla="*/ 1869139 w 4797275"/>
              <a:gd name="connsiteY0" fmla="*/ 2531921 h 7026729"/>
              <a:gd name="connsiteX1" fmla="*/ 2827206 w 4797275"/>
              <a:gd name="connsiteY1" fmla="*/ 3032788 h 7026729"/>
              <a:gd name="connsiteX2" fmla="*/ 4797275 w 4797275"/>
              <a:gd name="connsiteY2" fmla="*/ 1584989 h 7026729"/>
              <a:gd name="connsiteX3" fmla="*/ 2097739 w 4797275"/>
              <a:gd name="connsiteY3" fmla="*/ 3979727 h 7026729"/>
              <a:gd name="connsiteX4" fmla="*/ 4340073 w 4797275"/>
              <a:gd name="connsiteY4" fmla="*/ 3174062 h 7026729"/>
              <a:gd name="connsiteX5" fmla="*/ 3269869 w 4797275"/>
              <a:gd name="connsiteY5" fmla="*/ 2756647 h 7026729"/>
              <a:gd name="connsiteX6" fmla="*/ 1869139 w 4797275"/>
              <a:gd name="connsiteY6" fmla="*/ 2531924 h 7026729"/>
              <a:gd name="connsiteX7" fmla="*/ 1869139 w 4797275"/>
              <a:gd name="connsiteY7" fmla="*/ 2531921 h 7026729"/>
              <a:gd name="connsiteX0" fmla="*/ 1869139 w 5940275"/>
              <a:gd name="connsiteY0" fmla="*/ 2531921 h 7026729"/>
              <a:gd name="connsiteX1" fmla="*/ 2827206 w 5940275"/>
              <a:gd name="connsiteY1" fmla="*/ 3032788 h 7026729"/>
              <a:gd name="connsiteX2" fmla="*/ 5940275 w 5940275"/>
              <a:gd name="connsiteY2" fmla="*/ 2423189 h 7026729"/>
              <a:gd name="connsiteX3" fmla="*/ 2097739 w 5940275"/>
              <a:gd name="connsiteY3" fmla="*/ 3979727 h 7026729"/>
              <a:gd name="connsiteX4" fmla="*/ 4340073 w 5940275"/>
              <a:gd name="connsiteY4" fmla="*/ 3174062 h 7026729"/>
              <a:gd name="connsiteX5" fmla="*/ 3269869 w 5940275"/>
              <a:gd name="connsiteY5" fmla="*/ 2756647 h 7026729"/>
              <a:gd name="connsiteX6" fmla="*/ 1869139 w 5940275"/>
              <a:gd name="connsiteY6" fmla="*/ 2531924 h 7026729"/>
              <a:gd name="connsiteX7" fmla="*/ 1869139 w 5940275"/>
              <a:gd name="connsiteY7" fmla="*/ 2531921 h 7026729"/>
              <a:gd name="connsiteX0" fmla="*/ 1869139 w 5940275"/>
              <a:gd name="connsiteY0" fmla="*/ 2531921 h 7026729"/>
              <a:gd name="connsiteX1" fmla="*/ 2827206 w 5940275"/>
              <a:gd name="connsiteY1" fmla="*/ 3032788 h 7026729"/>
              <a:gd name="connsiteX2" fmla="*/ 5940275 w 5940275"/>
              <a:gd name="connsiteY2" fmla="*/ 2423189 h 7026729"/>
              <a:gd name="connsiteX3" fmla="*/ 2097739 w 5940275"/>
              <a:gd name="connsiteY3" fmla="*/ 3979727 h 7026729"/>
              <a:gd name="connsiteX4" fmla="*/ 4340073 w 5940275"/>
              <a:gd name="connsiteY4" fmla="*/ 3174062 h 7026729"/>
              <a:gd name="connsiteX5" fmla="*/ 3269869 w 5940275"/>
              <a:gd name="connsiteY5" fmla="*/ 2756647 h 7026729"/>
              <a:gd name="connsiteX6" fmla="*/ 1869139 w 5940275"/>
              <a:gd name="connsiteY6" fmla="*/ 2531924 h 7026729"/>
              <a:gd name="connsiteX7" fmla="*/ 1869139 w 5940275"/>
              <a:gd name="connsiteY7" fmla="*/ 2531921 h 7026729"/>
              <a:gd name="connsiteX0" fmla="*/ 1869139 w 5940275"/>
              <a:gd name="connsiteY0" fmla="*/ 2531921 h 7026729"/>
              <a:gd name="connsiteX1" fmla="*/ 2827206 w 5940275"/>
              <a:gd name="connsiteY1" fmla="*/ 3032788 h 7026729"/>
              <a:gd name="connsiteX2" fmla="*/ 5940275 w 5940275"/>
              <a:gd name="connsiteY2" fmla="*/ 2423189 h 7026729"/>
              <a:gd name="connsiteX3" fmla="*/ 2097739 w 5940275"/>
              <a:gd name="connsiteY3" fmla="*/ 3979727 h 7026729"/>
              <a:gd name="connsiteX4" fmla="*/ 4568673 w 5940275"/>
              <a:gd name="connsiteY4" fmla="*/ 3174062 h 7026729"/>
              <a:gd name="connsiteX5" fmla="*/ 3269869 w 5940275"/>
              <a:gd name="connsiteY5" fmla="*/ 2756647 h 7026729"/>
              <a:gd name="connsiteX6" fmla="*/ 1869139 w 5940275"/>
              <a:gd name="connsiteY6" fmla="*/ 2531924 h 7026729"/>
              <a:gd name="connsiteX7" fmla="*/ 1869139 w 5940275"/>
              <a:gd name="connsiteY7" fmla="*/ 2531921 h 7026729"/>
              <a:gd name="connsiteX0" fmla="*/ 1869139 w 5940275"/>
              <a:gd name="connsiteY0" fmla="*/ 2531921 h 7026729"/>
              <a:gd name="connsiteX1" fmla="*/ 2827206 w 5940275"/>
              <a:gd name="connsiteY1" fmla="*/ 3032788 h 7026729"/>
              <a:gd name="connsiteX2" fmla="*/ 5940275 w 5940275"/>
              <a:gd name="connsiteY2" fmla="*/ 2423189 h 7026729"/>
              <a:gd name="connsiteX3" fmla="*/ 2097739 w 5940275"/>
              <a:gd name="connsiteY3" fmla="*/ 3979727 h 7026729"/>
              <a:gd name="connsiteX4" fmla="*/ 4568673 w 5940275"/>
              <a:gd name="connsiteY4" fmla="*/ 3174062 h 7026729"/>
              <a:gd name="connsiteX5" fmla="*/ 3269869 w 5940275"/>
              <a:gd name="connsiteY5" fmla="*/ 2756647 h 7026729"/>
              <a:gd name="connsiteX6" fmla="*/ 1869139 w 5940275"/>
              <a:gd name="connsiteY6" fmla="*/ 2531924 h 7026729"/>
              <a:gd name="connsiteX7" fmla="*/ 1869139 w 5940275"/>
              <a:gd name="connsiteY7" fmla="*/ 2531921 h 7026729"/>
              <a:gd name="connsiteX0" fmla="*/ 1869139 w 5940275"/>
              <a:gd name="connsiteY0" fmla="*/ 2531921 h 7026729"/>
              <a:gd name="connsiteX1" fmla="*/ 2827206 w 5940275"/>
              <a:gd name="connsiteY1" fmla="*/ 3032788 h 7026729"/>
              <a:gd name="connsiteX2" fmla="*/ 5940275 w 5940275"/>
              <a:gd name="connsiteY2" fmla="*/ 2423189 h 7026729"/>
              <a:gd name="connsiteX3" fmla="*/ 2097739 w 5940275"/>
              <a:gd name="connsiteY3" fmla="*/ 3979727 h 7026729"/>
              <a:gd name="connsiteX4" fmla="*/ 4568673 w 5940275"/>
              <a:gd name="connsiteY4" fmla="*/ 3174062 h 7026729"/>
              <a:gd name="connsiteX5" fmla="*/ 3269869 w 5940275"/>
              <a:gd name="connsiteY5" fmla="*/ 2756647 h 7026729"/>
              <a:gd name="connsiteX6" fmla="*/ 1869139 w 5940275"/>
              <a:gd name="connsiteY6" fmla="*/ 2531924 h 7026729"/>
              <a:gd name="connsiteX7" fmla="*/ 1869139 w 5940275"/>
              <a:gd name="connsiteY7" fmla="*/ 2531921 h 7026729"/>
              <a:gd name="connsiteX0" fmla="*/ 1869139 w 6324598"/>
              <a:gd name="connsiteY0" fmla="*/ 2531921 h 7331529"/>
              <a:gd name="connsiteX1" fmla="*/ 2827206 w 6324598"/>
              <a:gd name="connsiteY1" fmla="*/ 3032788 h 7331529"/>
              <a:gd name="connsiteX2" fmla="*/ 5940275 w 6324598"/>
              <a:gd name="connsiteY2" fmla="*/ 2423189 h 7331529"/>
              <a:gd name="connsiteX3" fmla="*/ 5831539 w 6324598"/>
              <a:gd name="connsiteY3" fmla="*/ 4284527 h 7331529"/>
              <a:gd name="connsiteX4" fmla="*/ 4568673 w 6324598"/>
              <a:gd name="connsiteY4" fmla="*/ 3174062 h 7331529"/>
              <a:gd name="connsiteX5" fmla="*/ 3269869 w 6324598"/>
              <a:gd name="connsiteY5" fmla="*/ 2756647 h 7331529"/>
              <a:gd name="connsiteX6" fmla="*/ 1869139 w 6324598"/>
              <a:gd name="connsiteY6" fmla="*/ 2531924 h 7331529"/>
              <a:gd name="connsiteX7" fmla="*/ 1869139 w 6324598"/>
              <a:gd name="connsiteY7" fmla="*/ 2531921 h 7331529"/>
              <a:gd name="connsiteX0" fmla="*/ 1869139 w 6934198"/>
              <a:gd name="connsiteY0" fmla="*/ 2531921 h 7331529"/>
              <a:gd name="connsiteX1" fmla="*/ 2827206 w 6934198"/>
              <a:gd name="connsiteY1" fmla="*/ 3032788 h 7331529"/>
              <a:gd name="connsiteX2" fmla="*/ 5940275 w 6934198"/>
              <a:gd name="connsiteY2" fmla="*/ 2423189 h 7331529"/>
              <a:gd name="connsiteX3" fmla="*/ 6441139 w 6934198"/>
              <a:gd name="connsiteY3" fmla="*/ 4284527 h 7331529"/>
              <a:gd name="connsiteX4" fmla="*/ 4568673 w 6934198"/>
              <a:gd name="connsiteY4" fmla="*/ 3174062 h 7331529"/>
              <a:gd name="connsiteX5" fmla="*/ 3269869 w 6934198"/>
              <a:gd name="connsiteY5" fmla="*/ 2756647 h 7331529"/>
              <a:gd name="connsiteX6" fmla="*/ 1869139 w 6934198"/>
              <a:gd name="connsiteY6" fmla="*/ 2531924 h 7331529"/>
              <a:gd name="connsiteX7" fmla="*/ 1869139 w 6934198"/>
              <a:gd name="connsiteY7" fmla="*/ 2531921 h 7331529"/>
              <a:gd name="connsiteX0" fmla="*/ 1869139 w 6934198"/>
              <a:gd name="connsiteY0" fmla="*/ 2531921 h 7331529"/>
              <a:gd name="connsiteX1" fmla="*/ 2827206 w 6934198"/>
              <a:gd name="connsiteY1" fmla="*/ 3032788 h 7331529"/>
              <a:gd name="connsiteX2" fmla="*/ 5940275 w 6934198"/>
              <a:gd name="connsiteY2" fmla="*/ 2423189 h 7331529"/>
              <a:gd name="connsiteX3" fmla="*/ 6441139 w 6934198"/>
              <a:gd name="connsiteY3" fmla="*/ 4284527 h 7331529"/>
              <a:gd name="connsiteX4" fmla="*/ 4568673 w 6934198"/>
              <a:gd name="connsiteY4" fmla="*/ 3174062 h 7331529"/>
              <a:gd name="connsiteX5" fmla="*/ 3269869 w 6934198"/>
              <a:gd name="connsiteY5" fmla="*/ 2756647 h 7331529"/>
              <a:gd name="connsiteX6" fmla="*/ 1869139 w 6934198"/>
              <a:gd name="connsiteY6" fmla="*/ 2531924 h 7331529"/>
              <a:gd name="connsiteX7" fmla="*/ 1869139 w 6934198"/>
              <a:gd name="connsiteY7" fmla="*/ 2531921 h 7331529"/>
              <a:gd name="connsiteX0" fmla="*/ 1869139 w 6934198"/>
              <a:gd name="connsiteY0" fmla="*/ 2531921 h 7331529"/>
              <a:gd name="connsiteX1" fmla="*/ 2827206 w 6934198"/>
              <a:gd name="connsiteY1" fmla="*/ 3032788 h 7331529"/>
              <a:gd name="connsiteX2" fmla="*/ 5940275 w 6934198"/>
              <a:gd name="connsiteY2" fmla="*/ 2423189 h 7331529"/>
              <a:gd name="connsiteX3" fmla="*/ 6441139 w 6934198"/>
              <a:gd name="connsiteY3" fmla="*/ 4284527 h 7331529"/>
              <a:gd name="connsiteX4" fmla="*/ 4568673 w 6934198"/>
              <a:gd name="connsiteY4" fmla="*/ 3174062 h 7331529"/>
              <a:gd name="connsiteX5" fmla="*/ 1869139 w 6934198"/>
              <a:gd name="connsiteY5" fmla="*/ 2531924 h 7331529"/>
              <a:gd name="connsiteX6" fmla="*/ 1869139 w 6934198"/>
              <a:gd name="connsiteY6" fmla="*/ 2531921 h 7331529"/>
              <a:gd name="connsiteX0" fmla="*/ 1869139 w 6911785"/>
              <a:gd name="connsiteY0" fmla="*/ 2531921 h 7336788"/>
              <a:gd name="connsiteX1" fmla="*/ 2827206 w 6911785"/>
              <a:gd name="connsiteY1" fmla="*/ 3032788 h 7336788"/>
              <a:gd name="connsiteX2" fmla="*/ 5940275 w 6911785"/>
              <a:gd name="connsiteY2" fmla="*/ 2423189 h 7336788"/>
              <a:gd name="connsiteX3" fmla="*/ 6441139 w 6911785"/>
              <a:gd name="connsiteY3" fmla="*/ 4284527 h 7336788"/>
              <a:gd name="connsiteX4" fmla="*/ 4568673 w 6911785"/>
              <a:gd name="connsiteY4" fmla="*/ 3174062 h 7336788"/>
              <a:gd name="connsiteX5" fmla="*/ 1869139 w 6911785"/>
              <a:gd name="connsiteY5" fmla="*/ 2531924 h 7336788"/>
              <a:gd name="connsiteX6" fmla="*/ 1869139 w 6911785"/>
              <a:gd name="connsiteY6" fmla="*/ 2531921 h 7336788"/>
              <a:gd name="connsiteX0" fmla="*/ 1869139 w 7024741"/>
              <a:gd name="connsiteY0" fmla="*/ 2531921 h 7336788"/>
              <a:gd name="connsiteX1" fmla="*/ 2827206 w 7024741"/>
              <a:gd name="connsiteY1" fmla="*/ 3032788 h 7336788"/>
              <a:gd name="connsiteX2" fmla="*/ 5940275 w 7024741"/>
              <a:gd name="connsiteY2" fmla="*/ 2423189 h 7336788"/>
              <a:gd name="connsiteX3" fmla="*/ 6441139 w 7024741"/>
              <a:gd name="connsiteY3" fmla="*/ 4284527 h 7336788"/>
              <a:gd name="connsiteX4" fmla="*/ 4568673 w 7024741"/>
              <a:gd name="connsiteY4" fmla="*/ 3174062 h 7336788"/>
              <a:gd name="connsiteX5" fmla="*/ 1869139 w 7024741"/>
              <a:gd name="connsiteY5" fmla="*/ 2531924 h 7336788"/>
              <a:gd name="connsiteX6" fmla="*/ 1869139 w 7024741"/>
              <a:gd name="connsiteY6" fmla="*/ 2531921 h 7336788"/>
              <a:gd name="connsiteX0" fmla="*/ 2685372 w 6756508"/>
              <a:gd name="connsiteY0" fmla="*/ 2531921 h 5551239"/>
              <a:gd name="connsiteX1" fmla="*/ 3643439 w 6756508"/>
              <a:gd name="connsiteY1" fmla="*/ 3032788 h 5551239"/>
              <a:gd name="connsiteX2" fmla="*/ 6756508 w 6756508"/>
              <a:gd name="connsiteY2" fmla="*/ 2423189 h 5551239"/>
              <a:gd name="connsiteX3" fmla="*/ 0 w 6756508"/>
              <a:gd name="connsiteY3" fmla="*/ 2498978 h 5551239"/>
              <a:gd name="connsiteX4" fmla="*/ 5384906 w 6756508"/>
              <a:gd name="connsiteY4" fmla="*/ 3174062 h 5551239"/>
              <a:gd name="connsiteX5" fmla="*/ 2685372 w 6756508"/>
              <a:gd name="connsiteY5" fmla="*/ 2531924 h 5551239"/>
              <a:gd name="connsiteX6" fmla="*/ 2685372 w 6756508"/>
              <a:gd name="connsiteY6" fmla="*/ 2531921 h 5551239"/>
              <a:gd name="connsiteX0" fmla="*/ 2685372 w 6756508"/>
              <a:gd name="connsiteY0" fmla="*/ 2531921 h 5663722"/>
              <a:gd name="connsiteX1" fmla="*/ 3643439 w 6756508"/>
              <a:gd name="connsiteY1" fmla="*/ 3032788 h 5663722"/>
              <a:gd name="connsiteX2" fmla="*/ 6756508 w 6756508"/>
              <a:gd name="connsiteY2" fmla="*/ 2423189 h 5663722"/>
              <a:gd name="connsiteX3" fmla="*/ 0 w 6756508"/>
              <a:gd name="connsiteY3" fmla="*/ 2498978 h 5663722"/>
              <a:gd name="connsiteX4" fmla="*/ 5384906 w 6756508"/>
              <a:gd name="connsiteY4" fmla="*/ 3174062 h 5663722"/>
              <a:gd name="connsiteX5" fmla="*/ 2685372 w 6756508"/>
              <a:gd name="connsiteY5" fmla="*/ 2531924 h 5663722"/>
              <a:gd name="connsiteX6" fmla="*/ 2685372 w 6756508"/>
              <a:gd name="connsiteY6" fmla="*/ 2531921 h 5663722"/>
              <a:gd name="connsiteX0" fmla="*/ 2685372 w 6756508"/>
              <a:gd name="connsiteY0" fmla="*/ 1071887 h 4203685"/>
              <a:gd name="connsiteX1" fmla="*/ 3643439 w 6756508"/>
              <a:gd name="connsiteY1" fmla="*/ 1572751 h 4203685"/>
              <a:gd name="connsiteX2" fmla="*/ 6756508 w 6756508"/>
              <a:gd name="connsiteY2" fmla="*/ 963152 h 4203685"/>
              <a:gd name="connsiteX3" fmla="*/ 0 w 6756508"/>
              <a:gd name="connsiteY3" fmla="*/ 1038941 h 4203685"/>
              <a:gd name="connsiteX4" fmla="*/ 5384906 w 6756508"/>
              <a:gd name="connsiteY4" fmla="*/ 1714025 h 4203685"/>
              <a:gd name="connsiteX5" fmla="*/ 2685372 w 6756508"/>
              <a:gd name="connsiteY5" fmla="*/ 1071887 h 4203685"/>
              <a:gd name="connsiteX0" fmla="*/ 2685372 w 6756508"/>
              <a:gd name="connsiteY0" fmla="*/ 1071887 h 4203685"/>
              <a:gd name="connsiteX1" fmla="*/ 3643439 w 6756508"/>
              <a:gd name="connsiteY1" fmla="*/ 1572751 h 4203685"/>
              <a:gd name="connsiteX2" fmla="*/ 6756508 w 6756508"/>
              <a:gd name="connsiteY2" fmla="*/ 963152 h 4203685"/>
              <a:gd name="connsiteX3" fmla="*/ 0 w 6756508"/>
              <a:gd name="connsiteY3" fmla="*/ 1038941 h 4203685"/>
              <a:gd name="connsiteX4" fmla="*/ 5384906 w 6756508"/>
              <a:gd name="connsiteY4" fmla="*/ 1714025 h 4203685"/>
              <a:gd name="connsiteX5" fmla="*/ 2685372 w 6756508"/>
              <a:gd name="connsiteY5" fmla="*/ 1071887 h 4203685"/>
              <a:gd name="connsiteX0" fmla="*/ 2685372 w 6756508"/>
              <a:gd name="connsiteY0" fmla="*/ 1071887 h 4203685"/>
              <a:gd name="connsiteX1" fmla="*/ 3643439 w 6756508"/>
              <a:gd name="connsiteY1" fmla="*/ 1572751 h 4203685"/>
              <a:gd name="connsiteX2" fmla="*/ 6756508 w 6756508"/>
              <a:gd name="connsiteY2" fmla="*/ 963152 h 4203685"/>
              <a:gd name="connsiteX3" fmla="*/ 0 w 6756508"/>
              <a:gd name="connsiteY3" fmla="*/ 1038941 h 4203685"/>
              <a:gd name="connsiteX4" fmla="*/ 5384906 w 6756508"/>
              <a:gd name="connsiteY4" fmla="*/ 1714025 h 4203685"/>
              <a:gd name="connsiteX5" fmla="*/ 2685372 w 6756508"/>
              <a:gd name="connsiteY5" fmla="*/ 1071887 h 4203685"/>
              <a:gd name="connsiteX0" fmla="*/ 2685372 w 6756508"/>
              <a:gd name="connsiteY0" fmla="*/ 1071887 h 4203685"/>
              <a:gd name="connsiteX1" fmla="*/ 3643439 w 6756508"/>
              <a:gd name="connsiteY1" fmla="*/ 1572751 h 4203685"/>
              <a:gd name="connsiteX2" fmla="*/ 6756508 w 6756508"/>
              <a:gd name="connsiteY2" fmla="*/ 963152 h 4203685"/>
              <a:gd name="connsiteX3" fmla="*/ 0 w 6756508"/>
              <a:gd name="connsiteY3" fmla="*/ 1038941 h 4203685"/>
              <a:gd name="connsiteX4" fmla="*/ 5384906 w 6756508"/>
              <a:gd name="connsiteY4" fmla="*/ 1714025 h 4203685"/>
              <a:gd name="connsiteX5" fmla="*/ 2685372 w 6756508"/>
              <a:gd name="connsiteY5" fmla="*/ 1071887 h 4203685"/>
              <a:gd name="connsiteX0" fmla="*/ 2685372 w 6756508"/>
              <a:gd name="connsiteY0" fmla="*/ 1071887 h 4203685"/>
              <a:gd name="connsiteX1" fmla="*/ 3643439 w 6756508"/>
              <a:gd name="connsiteY1" fmla="*/ 1572751 h 4203685"/>
              <a:gd name="connsiteX2" fmla="*/ 6756508 w 6756508"/>
              <a:gd name="connsiteY2" fmla="*/ 963152 h 4203685"/>
              <a:gd name="connsiteX3" fmla="*/ 0 w 6756508"/>
              <a:gd name="connsiteY3" fmla="*/ 1038941 h 4203685"/>
              <a:gd name="connsiteX4" fmla="*/ 5384906 w 6756508"/>
              <a:gd name="connsiteY4" fmla="*/ 1714025 h 4203685"/>
              <a:gd name="connsiteX5" fmla="*/ 2685372 w 6756508"/>
              <a:gd name="connsiteY5" fmla="*/ 1071887 h 4203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56508" h="4203685">
                <a:moveTo>
                  <a:pt x="2685372" y="1071887"/>
                </a:moveTo>
                <a:cubicBezTo>
                  <a:pt x="3004728" y="1238842"/>
                  <a:pt x="3929746" y="843385"/>
                  <a:pt x="3643439" y="1572751"/>
                </a:cubicBezTo>
                <a:cubicBezTo>
                  <a:pt x="5291114" y="2384738"/>
                  <a:pt x="5802321" y="0"/>
                  <a:pt x="6756508" y="963152"/>
                </a:cubicBezTo>
                <a:cubicBezTo>
                  <a:pt x="5263885" y="2901772"/>
                  <a:pt x="583602" y="3607661"/>
                  <a:pt x="0" y="1038941"/>
                </a:cubicBezTo>
                <a:cubicBezTo>
                  <a:pt x="438400" y="4203685"/>
                  <a:pt x="5067753" y="2254624"/>
                  <a:pt x="5384906" y="1714025"/>
                </a:cubicBezTo>
                <a:cubicBezTo>
                  <a:pt x="4622906" y="1421925"/>
                  <a:pt x="3135294" y="1178910"/>
                  <a:pt x="2685372" y="1071887"/>
                </a:cubicBez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63500" sx="101000" sy="101000" algn="ctr" rotWithShape="0">
              <a:schemeClr val="tx1">
                <a:lumMod val="75000"/>
                <a:lumOff val="25000"/>
                <a:alpha val="40000"/>
              </a:schemeClr>
            </a:outerShdw>
            <a:reflection blurRad="12050" stA="35000" endA="100" endPos="40000" dist="101600" dir="5400000" sy="-100000" algn="bl" rotWithShape="0"/>
          </a:effectLst>
          <a:scene3d>
            <a:camera prst="orthographicFront"/>
            <a:lightRig rig="morning" dir="t">
              <a:rot lat="0" lon="0" rev="6000000"/>
            </a:lightRig>
          </a:scene3d>
          <a:sp3d>
            <a:bevelT w="25400" h="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538413"/>
            <a:ext cx="6665913" cy="1362075"/>
          </a:xfrm>
        </p:spPr>
        <p:txBody>
          <a:bodyPr anchor="b" anchorCtr="0"/>
          <a:lstStyle>
            <a:lvl1pPr algn="r" defTabSz="914400" rtl="0" eaLnBrk="1" latinLnBrk="0" hangingPunct="1">
              <a:spcBef>
                <a:spcPct val="0"/>
              </a:spcBef>
              <a:buNone/>
              <a:defRPr sz="3600" kern="1200">
                <a:gradFill>
                  <a:gsLst>
                    <a:gs pos="0">
                      <a:schemeClr val="tx1">
                        <a:alpha val="90000"/>
                      </a:schemeClr>
                    </a:gs>
                    <a:gs pos="50000">
                      <a:schemeClr val="tx1">
                        <a:lumMod val="75000"/>
                        <a:lumOff val="25000"/>
                        <a:alpha val="90000"/>
                      </a:schemeClr>
                    </a:gs>
                    <a:gs pos="100000">
                      <a:schemeClr val="tx1">
                        <a:lumMod val="50000"/>
                        <a:lumOff val="50000"/>
                        <a:alpha val="90000"/>
                      </a:schemeClr>
                    </a:gs>
                  </a:gsLst>
                  <a:lin ang="54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2799" y="3910013"/>
            <a:ext cx="4532313" cy="814387"/>
          </a:xfrm>
        </p:spPr>
        <p:txBody>
          <a:bodyPr/>
          <a:lstStyle>
            <a:lvl1pPr marL="0" indent="0" algn="r" defTabSz="914400" rtl="0" eaLnBrk="1" latinLnBrk="0" hangingPunct="1">
              <a:spcBef>
                <a:spcPts val="200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800" kern="1200" spc="100" baseline="0">
                <a:gradFill>
                  <a:gsLst>
                    <a:gs pos="0">
                      <a:schemeClr val="tx1">
                        <a:alpha val="90000"/>
                      </a:schemeClr>
                    </a:gs>
                    <a:gs pos="100000">
                      <a:schemeClr val="tx1">
                        <a:lumMod val="75000"/>
                        <a:lumOff val="25000"/>
                        <a:alpha val="90000"/>
                      </a:schemeClr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26213"/>
            <a:ext cx="2133600" cy="255587"/>
          </a:xfrm>
        </p:spPr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8B576CFB-C6E1-420C-A823-761628E01470}" type="datetimeFigureOut">
              <a:rPr lang="ru-RU"/>
              <a:pPr>
                <a:defRPr/>
              </a:pPr>
              <a:t>22.05.2013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61100"/>
            <a:ext cx="2895600" cy="2555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55A95-6612-47D8-92AC-35380292CE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199" y="76200"/>
            <a:ext cx="6803679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7360" y="1755648"/>
            <a:ext cx="3063240" cy="439432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9638" y="1755648"/>
            <a:ext cx="3063240" cy="439432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A80C8-5326-492F-9DC4-293CC553BE11}" type="datetimeFigureOut">
              <a:rPr lang="ru-RU"/>
              <a:pPr>
                <a:defRPr/>
              </a:pPr>
              <a:t>22.05.2013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BAE51-B6ED-4D3F-B3BA-07467DC6BB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9"/>
          <p:cNvSpPr/>
          <p:nvPr/>
        </p:nvSpPr>
        <p:spPr>
          <a:xfrm>
            <a:off x="1737360" y="2423160"/>
            <a:ext cx="3063240" cy="45720"/>
          </a:xfrm>
          <a:custGeom>
            <a:avLst/>
            <a:gdLst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14800" h="5728260">
                <a:moveTo>
                  <a:pt x="134471" y="125506"/>
                </a:moveTo>
                <a:cubicBezTo>
                  <a:pt x="1456765" y="327212"/>
                  <a:pt x="2770095" y="0"/>
                  <a:pt x="4020671" y="125506"/>
                </a:cubicBezTo>
                <a:cubicBezTo>
                  <a:pt x="4114800" y="1963271"/>
                  <a:pt x="3859306" y="3756212"/>
                  <a:pt x="4020671" y="5611906"/>
                </a:cubicBezTo>
                <a:cubicBezTo>
                  <a:pt x="2792506" y="5459319"/>
                  <a:pt x="1425389" y="5728260"/>
                  <a:pt x="134471" y="5611906"/>
                </a:cubicBezTo>
                <a:cubicBezTo>
                  <a:pt x="0" y="3818965"/>
                  <a:pt x="313765" y="1963271"/>
                  <a:pt x="134471" y="125506"/>
                </a:cubicBez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76200" sx="102000" sy="102000" algn="ctr" rotWithShape="0">
              <a:schemeClr val="tx1">
                <a:lumMod val="75000"/>
                <a:lumOff val="25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>
            <a:bevelT w="25400" h="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Freeform 10"/>
          <p:cNvSpPr/>
          <p:nvPr/>
        </p:nvSpPr>
        <p:spPr>
          <a:xfrm>
            <a:off x="4959638" y="2423160"/>
            <a:ext cx="3063240" cy="45720"/>
          </a:xfrm>
          <a:custGeom>
            <a:avLst/>
            <a:gdLst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14800" h="5728260">
                <a:moveTo>
                  <a:pt x="134471" y="125506"/>
                </a:moveTo>
                <a:cubicBezTo>
                  <a:pt x="1456765" y="327212"/>
                  <a:pt x="2770095" y="0"/>
                  <a:pt x="4020671" y="125506"/>
                </a:cubicBezTo>
                <a:cubicBezTo>
                  <a:pt x="4114800" y="1963271"/>
                  <a:pt x="3859306" y="3756212"/>
                  <a:pt x="4020671" y="5611906"/>
                </a:cubicBezTo>
                <a:cubicBezTo>
                  <a:pt x="2792506" y="5459319"/>
                  <a:pt x="1425389" y="5728260"/>
                  <a:pt x="134471" y="5611906"/>
                </a:cubicBezTo>
                <a:cubicBezTo>
                  <a:pt x="0" y="3818965"/>
                  <a:pt x="313765" y="1963271"/>
                  <a:pt x="134471" y="125506"/>
                </a:cubicBez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76200" sx="102000" sy="102000" algn="ctr" rotWithShape="0">
              <a:schemeClr val="tx1">
                <a:lumMod val="75000"/>
                <a:lumOff val="25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>
            <a:bevelT w="25400" h="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1660" y="1722279"/>
            <a:ext cx="2834640" cy="639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000" b="1">
                <a:gradFill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73938" y="1722279"/>
            <a:ext cx="2834640" cy="639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000" b="1" kern="1200">
                <a:gradFill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199" y="76200"/>
            <a:ext cx="6803679" cy="13716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7360" y="2590799"/>
            <a:ext cx="3063240" cy="35353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9638" y="2590799"/>
            <a:ext cx="3063240" cy="35353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E70C8-165A-4E7A-A14C-BA5D801639DB}" type="datetimeFigureOut">
              <a:rPr lang="ru-RU"/>
              <a:pPr>
                <a:defRPr/>
              </a:pPr>
              <a:t>22.05.2013</a:t>
            </a:fld>
            <a:endParaRPr lang="ru-RU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49492-2637-4140-818C-E7371A875E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7339013" y="5311775"/>
            <a:ext cx="1838325" cy="1533525"/>
            <a:chOff x="7339001" y="5311513"/>
            <a:chExt cx="1837944" cy="1533602"/>
          </a:xfrm>
        </p:grpSpPr>
        <p:sp>
          <p:nvSpPr>
            <p:cNvPr id="4" name="Freeform 6"/>
            <p:cNvSpPr>
              <a:spLocks noChangeAspect="1"/>
            </p:cNvSpPr>
            <p:nvPr/>
          </p:nvSpPr>
          <p:spPr>
            <a:xfrm rot="6563566" flipH="1" flipV="1">
              <a:off x="7456882" y="581085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chemeClr val="tx1">
                    <a:alpha val="5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5" name="Freeform 7"/>
            <p:cNvSpPr>
              <a:spLocks noChangeAspect="1"/>
            </p:cNvSpPr>
            <p:nvPr/>
          </p:nvSpPr>
          <p:spPr>
            <a:xfrm rot="6563566" flipH="1" flipV="1">
              <a:off x="7887816" y="519363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3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6" name="Freeform 8"/>
            <p:cNvSpPr>
              <a:spLocks noChangeAspect="1"/>
            </p:cNvSpPr>
            <p:nvPr/>
          </p:nvSpPr>
          <p:spPr>
            <a:xfrm rot="6563566" flipH="1" flipV="1">
              <a:off x="8142682" y="5605111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5000"/>
                  </a:schemeClr>
                </a:gs>
                <a:gs pos="100000">
                  <a:schemeClr val="tx1">
                    <a:alpha val="1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C8357-3C2F-4B0E-BF1C-6352E4693963}" type="datetimeFigureOut">
              <a:rPr lang="ru-RU"/>
              <a:pPr>
                <a:defRPr/>
              </a:pPr>
              <a:t>22.05.2013</a:t>
            </a:fld>
            <a:endParaRPr lang="ru-RU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30452-D0B4-4930-A08D-8894E90CC0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7339013" y="5311775"/>
            <a:ext cx="1838325" cy="1533525"/>
            <a:chOff x="7339001" y="5311513"/>
            <a:chExt cx="1837944" cy="1533602"/>
          </a:xfrm>
        </p:grpSpPr>
        <p:sp>
          <p:nvSpPr>
            <p:cNvPr id="3" name="Freeform 4"/>
            <p:cNvSpPr>
              <a:spLocks noChangeAspect="1"/>
            </p:cNvSpPr>
            <p:nvPr/>
          </p:nvSpPr>
          <p:spPr>
            <a:xfrm rot="6563566" flipH="1" flipV="1">
              <a:off x="7456882" y="581085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chemeClr val="tx1">
                    <a:alpha val="5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4" name="Freeform 5"/>
            <p:cNvSpPr>
              <a:spLocks noChangeAspect="1"/>
            </p:cNvSpPr>
            <p:nvPr/>
          </p:nvSpPr>
          <p:spPr>
            <a:xfrm rot="6563566" flipH="1" flipV="1">
              <a:off x="7887816" y="519363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3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5" name="Freeform 6"/>
            <p:cNvSpPr>
              <a:spLocks noChangeAspect="1"/>
            </p:cNvSpPr>
            <p:nvPr/>
          </p:nvSpPr>
          <p:spPr>
            <a:xfrm rot="6563566" flipH="1" flipV="1">
              <a:off x="8142682" y="5605111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5000"/>
                  </a:schemeClr>
                </a:gs>
                <a:gs pos="100000">
                  <a:schemeClr val="tx1">
                    <a:alpha val="1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D6DD9-85FE-4BC8-8EB0-BFFABA6FBF50}" type="datetimeFigureOut">
              <a:rPr lang="ru-RU"/>
              <a:pPr>
                <a:defRPr/>
              </a:pPr>
              <a:t>22.05.2013</a:t>
            </a:fld>
            <a:endParaRPr lang="ru-RU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BB31C-E899-48FB-9A41-E0DEE55581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649941"/>
            <a:ext cx="3886200" cy="5486400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5353" y="2516841"/>
            <a:ext cx="2514600" cy="2743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5353" y="1526241"/>
            <a:ext cx="2514600" cy="91440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81504-76D3-45F0-9D3A-1285AE44744E}" type="datetimeFigureOut">
              <a:rPr lang="ru-RU"/>
              <a:pPr>
                <a:defRPr/>
              </a:pPr>
              <a:t>22.05.2013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5C1AF-E439-4EED-8584-C7CBDC2F6E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C9F00-9D03-43C8-9CDF-D2A2A4EF5CB4}" type="datetimeFigureOut">
              <a:rPr lang="ru-RU"/>
              <a:pPr>
                <a:defRPr/>
              </a:pPr>
              <a:t>22.05.2013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F6A3E-4273-4A68-9E7A-5B07217F2B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/>
          <p:nvPr/>
        </p:nvSpPr>
        <p:spPr>
          <a:xfrm>
            <a:off x="4666129" y="523718"/>
            <a:ext cx="4114800" cy="5728260"/>
          </a:xfrm>
          <a:custGeom>
            <a:avLst/>
            <a:gdLst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14800" h="5728260">
                <a:moveTo>
                  <a:pt x="134471" y="125506"/>
                </a:moveTo>
                <a:cubicBezTo>
                  <a:pt x="1456765" y="327212"/>
                  <a:pt x="2770095" y="0"/>
                  <a:pt x="4020671" y="125506"/>
                </a:cubicBezTo>
                <a:cubicBezTo>
                  <a:pt x="4114800" y="1963271"/>
                  <a:pt x="3859306" y="3756212"/>
                  <a:pt x="4020671" y="5611906"/>
                </a:cubicBezTo>
                <a:cubicBezTo>
                  <a:pt x="2792506" y="5459319"/>
                  <a:pt x="1425389" y="5728260"/>
                  <a:pt x="134471" y="5611906"/>
                </a:cubicBezTo>
                <a:cubicBezTo>
                  <a:pt x="0" y="3818965"/>
                  <a:pt x="313765" y="1963271"/>
                  <a:pt x="134471" y="125506"/>
                </a:cubicBez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76200" sx="102000" sy="102000" algn="ctr" rotWithShape="0">
              <a:schemeClr val="tx1">
                <a:lumMod val="75000"/>
                <a:lumOff val="25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>
            <a:bevelT w="25400" h="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9656" y="1527048"/>
            <a:ext cx="2514600" cy="91440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37760" y="786384"/>
            <a:ext cx="3611880" cy="5212080"/>
          </a:xfrm>
          <a:effectLst>
            <a:softEdge rad="31750"/>
          </a:effectLst>
        </p:spPr>
        <p:txBody>
          <a:bodyPr/>
          <a:lstStyle>
            <a:lvl1pPr marL="0" indent="0">
              <a:buNone/>
              <a:defRPr sz="22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9656" y="2514600"/>
            <a:ext cx="2514600" cy="2743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CFEAF-CE6F-4D10-86C4-595A9DCCC0F7}" type="datetimeFigureOut">
              <a:rPr lang="ru-RU"/>
              <a:pPr>
                <a:defRPr/>
              </a:pPr>
              <a:t>22.05.2013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E2B02-12AA-47B3-B7B5-E5C2BB9F90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FD287-64E9-489C-8798-C7B1659556EA}" type="datetimeFigureOut">
              <a:rPr lang="ru-RU"/>
              <a:pPr>
                <a:defRPr/>
              </a:pPr>
              <a:t>22.05.2013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C36BD-9EAD-47DB-AE26-729DD65032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65163"/>
            <a:ext cx="1411288" cy="5461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9138" y="665163"/>
            <a:ext cx="4487862" cy="5461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3A118-2CC3-4CFB-9EF4-6C43874EFD94}" type="datetimeFigureOut">
              <a:rPr lang="ru-RU"/>
              <a:pPr>
                <a:defRPr/>
              </a:pPr>
              <a:t>22.05.2013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BFB28-D424-4594-98FE-F65E892C5E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109E5-943B-4EF9-A5C4-500669FEAA4C}" type="datetimeFigureOut">
              <a:rPr lang="ru-RU"/>
              <a:pPr>
                <a:defRPr/>
              </a:pPr>
              <a:t>22.05.2013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99EA4-4695-4BDA-AA20-FDFC8C1467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783DA-A12F-42F7-9339-2301B714C8C5}" type="datetimeFigureOut">
              <a:rPr lang="ru-RU"/>
              <a:pPr>
                <a:defRPr/>
              </a:pPr>
              <a:t>22.05.2013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68A67-2EE3-4FF5-B920-1EA2C7F6DF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6EE95-4723-4104-BDDB-2CB017DD3606}" type="datetimeFigureOut">
              <a:rPr lang="ru-RU"/>
              <a:pPr>
                <a:defRPr/>
              </a:pPr>
              <a:t>22.05.2013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8218B-0BEF-4AAC-9F73-1108F85E0C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34D27-CF93-402A-8A31-C084D20CEA26}" type="datetimeFigureOut">
              <a:rPr lang="ru-RU"/>
              <a:pPr>
                <a:defRPr/>
              </a:pPr>
              <a:t>22.05.2013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18544-4A2B-4ABB-A637-D06114F3EF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92604-7AAA-4501-8E82-B7A5AD2F5BB0}" type="datetimeFigureOut">
              <a:rPr lang="ru-RU"/>
              <a:pPr>
                <a:defRPr/>
              </a:pPr>
              <a:t>22.05.2013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F7DE4-9F72-43BC-9F5A-E73759CDB4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FEFC3-1302-4A48-9A1A-CDF370AE1C6D}" type="datetimeFigureOut">
              <a:rPr lang="ru-RU"/>
              <a:pPr>
                <a:defRPr/>
              </a:pPr>
              <a:t>22.05.2013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025EC-D538-4999-82C3-8C70DF49A2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8C480-4B49-4D84-BA4F-CCA20E2E95BA}" type="datetimeFigureOut">
              <a:rPr lang="ru-RU"/>
              <a:pPr>
                <a:defRPr/>
              </a:pPr>
              <a:t>22.05.2013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DCB24-4917-4430-8692-022A2E2E7C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2061B8C-A06D-4368-8155-A6DB1D0002CC}" type="datetimeFigureOut">
              <a:rPr lang="ru-RU"/>
              <a:pPr>
                <a:defRPr/>
              </a:pPr>
              <a:t>22.05.2013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E205A4B-6DAD-43EB-832F-96FDECA7F2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20" r:id="rId2"/>
    <p:sldLayoutId id="2147483734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35" r:id="rId9"/>
    <p:sldLayoutId id="2147483726" r:id="rId10"/>
    <p:sldLayoutId id="2147483727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6804025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1200" y="1752600"/>
            <a:ext cx="6042025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89625" y="6499225"/>
            <a:ext cx="2133600" cy="255588"/>
          </a:xfrm>
          <a:prstGeom prst="rect">
            <a:avLst/>
          </a:prstGeom>
        </p:spPr>
        <p:txBody>
          <a:bodyPr vert="horz" lIns="91440" tIns="45720" rIns="91440" bIns="0" rtlCol="0" anchor="ctr"/>
          <a:lstStyle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1000" b="1" kern="1200" smtClean="0">
                <a:solidFill>
                  <a:schemeClr val="tx1">
                    <a:lumMod val="75000"/>
                    <a:lumOff val="25000"/>
                    <a:alpha val="40000"/>
                  </a:schemeClr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fld id="{1F6A2A99-AEB4-404B-A862-1F78B4994148}" type="datetimeFigureOut">
              <a:rPr lang="ru-RU"/>
              <a:pPr>
                <a:defRPr/>
              </a:pPr>
              <a:t>22.05.2013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1200" y="6499225"/>
            <a:ext cx="2895600" cy="255588"/>
          </a:xfrm>
          <a:prstGeom prst="rect">
            <a:avLst/>
          </a:prstGeom>
        </p:spPr>
        <p:txBody>
          <a:bodyPr vert="horz" lIns="91440" tIns="45720" rIns="91440" bIns="0" rtlCol="0" anchor="ctr"/>
          <a:lstStyle>
            <a:lvl1pPr mar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1000" b="1" kern="1200">
                <a:solidFill>
                  <a:schemeClr val="tx1">
                    <a:lumMod val="75000"/>
                    <a:lumOff val="25000"/>
                    <a:alpha val="40000"/>
                  </a:schemeClr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27988" y="6208713"/>
            <a:ext cx="1049337" cy="685800"/>
          </a:xfrm>
          <a:prstGeom prst="rect">
            <a:avLst/>
          </a:prstGeom>
        </p:spPr>
        <p:txBody>
          <a:bodyPr vert="horz" lIns="91440" tIns="45720" rIns="9144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800" b="1" smtClean="0">
                <a:solidFill>
                  <a:schemeClr val="tx1">
                    <a:lumMod val="75000"/>
                    <a:lumOff val="25000"/>
                    <a:alpha val="40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8E140C24-25B0-4E3F-BB21-1684F160E0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Freeform 7"/>
          <p:cNvSpPr/>
          <p:nvPr/>
        </p:nvSpPr>
        <p:spPr>
          <a:xfrm>
            <a:off x="-990600" y="76200"/>
            <a:ext cx="3340100" cy="6629400"/>
          </a:xfrm>
          <a:custGeom>
            <a:avLst/>
            <a:gdLst>
              <a:gd name="connsiteX0" fmla="*/ 0 w 2057400"/>
              <a:gd name="connsiteY0" fmla="*/ 3238500 h 6477000"/>
              <a:gd name="connsiteX1" fmla="*/ 48274 w 2057400"/>
              <a:gd name="connsiteY1" fmla="*/ 2258072 h 6477000"/>
              <a:gd name="connsiteX2" fmla="*/ 1028706 w 2057400"/>
              <a:gd name="connsiteY2" fmla="*/ 1 h 6477000"/>
              <a:gd name="connsiteX3" fmla="*/ 2009129 w 2057400"/>
              <a:gd name="connsiteY3" fmla="*/ 2258077 h 6477000"/>
              <a:gd name="connsiteX4" fmla="*/ 2057403 w 2057400"/>
              <a:gd name="connsiteY4" fmla="*/ 3238502 h 6477000"/>
              <a:gd name="connsiteX5" fmla="*/ 2009129 w 2057400"/>
              <a:gd name="connsiteY5" fmla="*/ 4218929 h 6477000"/>
              <a:gd name="connsiteX6" fmla="*/ 1028701 w 2057400"/>
              <a:gd name="connsiteY6" fmla="*/ 6477002 h 6477000"/>
              <a:gd name="connsiteX7" fmla="*/ 48277 w 2057400"/>
              <a:gd name="connsiteY7" fmla="*/ 4218927 h 6477000"/>
              <a:gd name="connsiteX8" fmla="*/ 3 w 2057400"/>
              <a:gd name="connsiteY8" fmla="*/ 3238501 h 6477000"/>
              <a:gd name="connsiteX9" fmla="*/ 0 w 2057400"/>
              <a:gd name="connsiteY9" fmla="*/ 3238500 h 6477000"/>
              <a:gd name="connsiteX0" fmla="*/ 0 w 2057403"/>
              <a:gd name="connsiteY0" fmla="*/ 3238507 h 6477012"/>
              <a:gd name="connsiteX1" fmla="*/ 48274 w 2057403"/>
              <a:gd name="connsiteY1" fmla="*/ 2258079 h 6477012"/>
              <a:gd name="connsiteX2" fmla="*/ 1028706 w 2057403"/>
              <a:gd name="connsiteY2" fmla="*/ 8 h 6477012"/>
              <a:gd name="connsiteX3" fmla="*/ 2009129 w 2057403"/>
              <a:gd name="connsiteY3" fmla="*/ 2258084 h 6477012"/>
              <a:gd name="connsiteX4" fmla="*/ 2057403 w 2057403"/>
              <a:gd name="connsiteY4" fmla="*/ 3238509 h 6477012"/>
              <a:gd name="connsiteX5" fmla="*/ 2009129 w 2057403"/>
              <a:gd name="connsiteY5" fmla="*/ 4218936 h 6477012"/>
              <a:gd name="connsiteX6" fmla="*/ 1028701 w 2057403"/>
              <a:gd name="connsiteY6" fmla="*/ 6477009 h 6477012"/>
              <a:gd name="connsiteX7" fmla="*/ 48277 w 2057403"/>
              <a:gd name="connsiteY7" fmla="*/ 4218934 h 6477012"/>
              <a:gd name="connsiteX8" fmla="*/ 3 w 2057403"/>
              <a:gd name="connsiteY8" fmla="*/ 3238508 h 6477012"/>
              <a:gd name="connsiteX9" fmla="*/ 0 w 2057403"/>
              <a:gd name="connsiteY9" fmla="*/ 3238507 h 6477012"/>
              <a:gd name="connsiteX0" fmla="*/ 0 w 2057403"/>
              <a:gd name="connsiteY0" fmla="*/ 3238507 h 6477012"/>
              <a:gd name="connsiteX1" fmla="*/ 886474 w 2057403"/>
              <a:gd name="connsiteY1" fmla="*/ 2562879 h 6477012"/>
              <a:gd name="connsiteX2" fmla="*/ 1028706 w 2057403"/>
              <a:gd name="connsiteY2" fmla="*/ 8 h 6477012"/>
              <a:gd name="connsiteX3" fmla="*/ 2009129 w 2057403"/>
              <a:gd name="connsiteY3" fmla="*/ 2258084 h 6477012"/>
              <a:gd name="connsiteX4" fmla="*/ 2057403 w 2057403"/>
              <a:gd name="connsiteY4" fmla="*/ 3238509 h 6477012"/>
              <a:gd name="connsiteX5" fmla="*/ 2009129 w 2057403"/>
              <a:gd name="connsiteY5" fmla="*/ 4218936 h 6477012"/>
              <a:gd name="connsiteX6" fmla="*/ 1028701 w 2057403"/>
              <a:gd name="connsiteY6" fmla="*/ 6477009 h 6477012"/>
              <a:gd name="connsiteX7" fmla="*/ 48277 w 2057403"/>
              <a:gd name="connsiteY7" fmla="*/ 4218934 h 6477012"/>
              <a:gd name="connsiteX8" fmla="*/ 3 w 2057403"/>
              <a:gd name="connsiteY8" fmla="*/ 3238508 h 6477012"/>
              <a:gd name="connsiteX9" fmla="*/ 0 w 2057403"/>
              <a:gd name="connsiteY9" fmla="*/ 3238507 h 6477012"/>
              <a:gd name="connsiteX0" fmla="*/ 0 w 2057403"/>
              <a:gd name="connsiteY0" fmla="*/ 3238507 h 6477012"/>
              <a:gd name="connsiteX1" fmla="*/ 886474 w 2057403"/>
              <a:gd name="connsiteY1" fmla="*/ 2562879 h 6477012"/>
              <a:gd name="connsiteX2" fmla="*/ 1028706 w 2057403"/>
              <a:gd name="connsiteY2" fmla="*/ 8 h 6477012"/>
              <a:gd name="connsiteX3" fmla="*/ 2009129 w 2057403"/>
              <a:gd name="connsiteY3" fmla="*/ 2258084 h 6477012"/>
              <a:gd name="connsiteX4" fmla="*/ 2057403 w 2057403"/>
              <a:gd name="connsiteY4" fmla="*/ 3238509 h 6477012"/>
              <a:gd name="connsiteX5" fmla="*/ 2009129 w 2057403"/>
              <a:gd name="connsiteY5" fmla="*/ 4218936 h 6477012"/>
              <a:gd name="connsiteX6" fmla="*/ 1028701 w 2057403"/>
              <a:gd name="connsiteY6" fmla="*/ 6477009 h 6477012"/>
              <a:gd name="connsiteX7" fmla="*/ 48277 w 2057403"/>
              <a:gd name="connsiteY7" fmla="*/ 4218934 h 6477012"/>
              <a:gd name="connsiteX8" fmla="*/ 3 w 2057403"/>
              <a:gd name="connsiteY8" fmla="*/ 3238508 h 6477012"/>
              <a:gd name="connsiteX9" fmla="*/ 0 w 2057403"/>
              <a:gd name="connsiteY9" fmla="*/ 3238507 h 6477012"/>
              <a:gd name="connsiteX0" fmla="*/ 593235 w 2650638"/>
              <a:gd name="connsiteY0" fmla="*/ 3238507 h 6477012"/>
              <a:gd name="connsiteX1" fmla="*/ 1479709 w 2650638"/>
              <a:gd name="connsiteY1" fmla="*/ 2562879 h 6477012"/>
              <a:gd name="connsiteX2" fmla="*/ 1621941 w 2650638"/>
              <a:gd name="connsiteY2" fmla="*/ 8 h 6477012"/>
              <a:gd name="connsiteX3" fmla="*/ 2602364 w 2650638"/>
              <a:gd name="connsiteY3" fmla="*/ 2258084 h 6477012"/>
              <a:gd name="connsiteX4" fmla="*/ 2650638 w 2650638"/>
              <a:gd name="connsiteY4" fmla="*/ 3238509 h 6477012"/>
              <a:gd name="connsiteX5" fmla="*/ 2602364 w 2650638"/>
              <a:gd name="connsiteY5" fmla="*/ 4218936 h 6477012"/>
              <a:gd name="connsiteX6" fmla="*/ 1621936 w 2650638"/>
              <a:gd name="connsiteY6" fmla="*/ 6477009 h 6477012"/>
              <a:gd name="connsiteX7" fmla="*/ 641512 w 2650638"/>
              <a:gd name="connsiteY7" fmla="*/ 4218934 h 6477012"/>
              <a:gd name="connsiteX8" fmla="*/ 593238 w 2650638"/>
              <a:gd name="connsiteY8" fmla="*/ 3238508 h 6477012"/>
              <a:gd name="connsiteX9" fmla="*/ 593235 w 2650638"/>
              <a:gd name="connsiteY9" fmla="*/ 3238507 h 6477012"/>
              <a:gd name="connsiteX0" fmla="*/ 593235 w 3406086"/>
              <a:gd name="connsiteY0" fmla="*/ 3238507 h 6477012"/>
              <a:gd name="connsiteX1" fmla="*/ 1479709 w 3406086"/>
              <a:gd name="connsiteY1" fmla="*/ 2562879 h 6477012"/>
              <a:gd name="connsiteX2" fmla="*/ 1621941 w 3406086"/>
              <a:gd name="connsiteY2" fmla="*/ 8 h 6477012"/>
              <a:gd name="connsiteX3" fmla="*/ 2602364 w 3406086"/>
              <a:gd name="connsiteY3" fmla="*/ 2258084 h 6477012"/>
              <a:gd name="connsiteX4" fmla="*/ 2650638 w 3406086"/>
              <a:gd name="connsiteY4" fmla="*/ 3238509 h 6477012"/>
              <a:gd name="connsiteX5" fmla="*/ 2602364 w 3406086"/>
              <a:gd name="connsiteY5" fmla="*/ 4218936 h 6477012"/>
              <a:gd name="connsiteX6" fmla="*/ 1621936 w 3406086"/>
              <a:gd name="connsiteY6" fmla="*/ 6477009 h 6477012"/>
              <a:gd name="connsiteX7" fmla="*/ 641512 w 3406086"/>
              <a:gd name="connsiteY7" fmla="*/ 4218934 h 6477012"/>
              <a:gd name="connsiteX8" fmla="*/ 593238 w 3406086"/>
              <a:gd name="connsiteY8" fmla="*/ 3238508 h 6477012"/>
              <a:gd name="connsiteX9" fmla="*/ 593235 w 3406086"/>
              <a:gd name="connsiteY9" fmla="*/ 3238507 h 6477012"/>
              <a:gd name="connsiteX0" fmla="*/ 593235 w 3406086"/>
              <a:gd name="connsiteY0" fmla="*/ 3238507 h 6477012"/>
              <a:gd name="connsiteX1" fmla="*/ 1479709 w 3406086"/>
              <a:gd name="connsiteY1" fmla="*/ 2562879 h 6477012"/>
              <a:gd name="connsiteX2" fmla="*/ 1621941 w 3406086"/>
              <a:gd name="connsiteY2" fmla="*/ 8 h 6477012"/>
              <a:gd name="connsiteX3" fmla="*/ 2602364 w 3406086"/>
              <a:gd name="connsiteY3" fmla="*/ 2258084 h 6477012"/>
              <a:gd name="connsiteX4" fmla="*/ 2650638 w 3406086"/>
              <a:gd name="connsiteY4" fmla="*/ 3238509 h 6477012"/>
              <a:gd name="connsiteX5" fmla="*/ 2602364 w 3406086"/>
              <a:gd name="connsiteY5" fmla="*/ 4218936 h 6477012"/>
              <a:gd name="connsiteX6" fmla="*/ 1621936 w 3406086"/>
              <a:gd name="connsiteY6" fmla="*/ 6477009 h 6477012"/>
              <a:gd name="connsiteX7" fmla="*/ 641512 w 3406086"/>
              <a:gd name="connsiteY7" fmla="*/ 4218934 h 6477012"/>
              <a:gd name="connsiteX8" fmla="*/ 593238 w 3406086"/>
              <a:gd name="connsiteY8" fmla="*/ 3238508 h 6477012"/>
              <a:gd name="connsiteX9" fmla="*/ 593235 w 3406086"/>
              <a:gd name="connsiteY9" fmla="*/ 3238507 h 6477012"/>
              <a:gd name="connsiteX0" fmla="*/ 593235 w 3406086"/>
              <a:gd name="connsiteY0" fmla="*/ 3238507 h 6477012"/>
              <a:gd name="connsiteX1" fmla="*/ 1479709 w 3406086"/>
              <a:gd name="connsiteY1" fmla="*/ 2562879 h 6477012"/>
              <a:gd name="connsiteX2" fmla="*/ 1621941 w 3406086"/>
              <a:gd name="connsiteY2" fmla="*/ 8 h 6477012"/>
              <a:gd name="connsiteX3" fmla="*/ 2602364 w 3406086"/>
              <a:gd name="connsiteY3" fmla="*/ 2258084 h 6477012"/>
              <a:gd name="connsiteX4" fmla="*/ 1964838 w 3406086"/>
              <a:gd name="connsiteY4" fmla="*/ 2628909 h 6477012"/>
              <a:gd name="connsiteX5" fmla="*/ 2602364 w 3406086"/>
              <a:gd name="connsiteY5" fmla="*/ 4218936 h 6477012"/>
              <a:gd name="connsiteX6" fmla="*/ 1621936 w 3406086"/>
              <a:gd name="connsiteY6" fmla="*/ 6477009 h 6477012"/>
              <a:gd name="connsiteX7" fmla="*/ 641512 w 3406086"/>
              <a:gd name="connsiteY7" fmla="*/ 4218934 h 6477012"/>
              <a:gd name="connsiteX8" fmla="*/ 593238 w 3406086"/>
              <a:gd name="connsiteY8" fmla="*/ 3238508 h 6477012"/>
              <a:gd name="connsiteX9" fmla="*/ 593235 w 3406086"/>
              <a:gd name="connsiteY9" fmla="*/ 3238507 h 6477012"/>
              <a:gd name="connsiteX0" fmla="*/ 593235 w 3406086"/>
              <a:gd name="connsiteY0" fmla="*/ 3238507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641512 w 3406086"/>
              <a:gd name="connsiteY6" fmla="*/ 4218934 h 6477009"/>
              <a:gd name="connsiteX7" fmla="*/ 593238 w 3406086"/>
              <a:gd name="connsiteY7" fmla="*/ 3238508 h 6477009"/>
              <a:gd name="connsiteX8" fmla="*/ 593235 w 3406086"/>
              <a:gd name="connsiteY8" fmla="*/ 3238507 h 6477009"/>
              <a:gd name="connsiteX0" fmla="*/ 593235 w 3406086"/>
              <a:gd name="connsiteY0" fmla="*/ 3238507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641512 w 3406086"/>
              <a:gd name="connsiteY6" fmla="*/ 4218934 h 6477009"/>
              <a:gd name="connsiteX7" fmla="*/ 593238 w 3406086"/>
              <a:gd name="connsiteY7" fmla="*/ 3238508 h 6477009"/>
              <a:gd name="connsiteX8" fmla="*/ 593235 w 3406086"/>
              <a:gd name="connsiteY8" fmla="*/ 3238507 h 6477009"/>
              <a:gd name="connsiteX0" fmla="*/ 593238 w 3406086"/>
              <a:gd name="connsiteY0" fmla="*/ 3238508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641512 w 3406086"/>
              <a:gd name="connsiteY6" fmla="*/ 4218934 h 6477009"/>
              <a:gd name="connsiteX7" fmla="*/ 593238 w 3406086"/>
              <a:gd name="connsiteY7" fmla="*/ 3238508 h 6477009"/>
              <a:gd name="connsiteX0" fmla="*/ 641512 w 3406086"/>
              <a:gd name="connsiteY0" fmla="*/ 4218934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641512 w 3406086"/>
              <a:gd name="connsiteY6" fmla="*/ 4218934 h 6477009"/>
              <a:gd name="connsiteX0" fmla="*/ 1860712 w 3406086"/>
              <a:gd name="connsiteY0" fmla="*/ 2923534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1860712 w 3406086"/>
              <a:gd name="connsiteY6" fmla="*/ 2923534 h 6477009"/>
              <a:gd name="connsiteX0" fmla="*/ 1860712 w 3406086"/>
              <a:gd name="connsiteY0" fmla="*/ 2923534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1860712 w 3406086"/>
              <a:gd name="connsiteY6" fmla="*/ 2923534 h 6477009"/>
              <a:gd name="connsiteX0" fmla="*/ 1860712 w 3406086"/>
              <a:gd name="connsiteY0" fmla="*/ 2923534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1860712 w 3406086"/>
              <a:gd name="connsiteY6" fmla="*/ 2923534 h 6477009"/>
              <a:gd name="connsiteX0" fmla="*/ 1860712 w 3406086"/>
              <a:gd name="connsiteY0" fmla="*/ 2923534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1860712 w 3406086"/>
              <a:gd name="connsiteY6" fmla="*/ 2923534 h 6477009"/>
              <a:gd name="connsiteX0" fmla="*/ 1860712 w 3317780"/>
              <a:gd name="connsiteY0" fmla="*/ 2923534 h 6477009"/>
              <a:gd name="connsiteX1" fmla="*/ 1479709 w 3317780"/>
              <a:gd name="connsiteY1" fmla="*/ 2562879 h 6477009"/>
              <a:gd name="connsiteX2" fmla="*/ 1621941 w 3317780"/>
              <a:gd name="connsiteY2" fmla="*/ 8 h 6477009"/>
              <a:gd name="connsiteX3" fmla="*/ 2602364 w 3317780"/>
              <a:gd name="connsiteY3" fmla="*/ 2258084 h 6477009"/>
              <a:gd name="connsiteX4" fmla="*/ 1964838 w 3317780"/>
              <a:gd name="connsiteY4" fmla="*/ 2628909 h 6477009"/>
              <a:gd name="connsiteX5" fmla="*/ 1621936 w 3317780"/>
              <a:gd name="connsiteY5" fmla="*/ 6477009 h 6477009"/>
              <a:gd name="connsiteX6" fmla="*/ 1860712 w 3317780"/>
              <a:gd name="connsiteY6" fmla="*/ 2923534 h 6477009"/>
              <a:gd name="connsiteX0" fmla="*/ 1860712 w 3317780"/>
              <a:gd name="connsiteY0" fmla="*/ 2923534 h 6477009"/>
              <a:gd name="connsiteX1" fmla="*/ 1479709 w 3317780"/>
              <a:gd name="connsiteY1" fmla="*/ 2562879 h 6477009"/>
              <a:gd name="connsiteX2" fmla="*/ 1621941 w 3317780"/>
              <a:gd name="connsiteY2" fmla="*/ 8 h 6477009"/>
              <a:gd name="connsiteX3" fmla="*/ 2602364 w 3317780"/>
              <a:gd name="connsiteY3" fmla="*/ 2258084 h 6477009"/>
              <a:gd name="connsiteX4" fmla="*/ 1964838 w 3317780"/>
              <a:gd name="connsiteY4" fmla="*/ 2628909 h 6477009"/>
              <a:gd name="connsiteX5" fmla="*/ 1621936 w 3317780"/>
              <a:gd name="connsiteY5" fmla="*/ 6477009 h 6477009"/>
              <a:gd name="connsiteX6" fmla="*/ 1860712 w 3317780"/>
              <a:gd name="connsiteY6" fmla="*/ 2923534 h 6477009"/>
              <a:gd name="connsiteX0" fmla="*/ 1860712 w 3317780"/>
              <a:gd name="connsiteY0" fmla="*/ 2923534 h 6477009"/>
              <a:gd name="connsiteX1" fmla="*/ 1479709 w 3317780"/>
              <a:gd name="connsiteY1" fmla="*/ 2562879 h 6477009"/>
              <a:gd name="connsiteX2" fmla="*/ 1621941 w 3317780"/>
              <a:gd name="connsiteY2" fmla="*/ 8 h 6477009"/>
              <a:gd name="connsiteX3" fmla="*/ 2602364 w 3317780"/>
              <a:gd name="connsiteY3" fmla="*/ 2258084 h 6477009"/>
              <a:gd name="connsiteX4" fmla="*/ 1964838 w 3317780"/>
              <a:gd name="connsiteY4" fmla="*/ 2628909 h 6477009"/>
              <a:gd name="connsiteX5" fmla="*/ 1621936 w 3317780"/>
              <a:gd name="connsiteY5" fmla="*/ 6477009 h 6477009"/>
              <a:gd name="connsiteX6" fmla="*/ 1860712 w 3317780"/>
              <a:gd name="connsiteY6" fmla="*/ 2923534 h 6477009"/>
              <a:gd name="connsiteX0" fmla="*/ 1860712 w 3317780"/>
              <a:gd name="connsiteY0" fmla="*/ 2923534 h 6477009"/>
              <a:gd name="connsiteX1" fmla="*/ 1479709 w 3317780"/>
              <a:gd name="connsiteY1" fmla="*/ 2562879 h 6477009"/>
              <a:gd name="connsiteX2" fmla="*/ 1621941 w 3317780"/>
              <a:gd name="connsiteY2" fmla="*/ 8 h 6477009"/>
              <a:gd name="connsiteX3" fmla="*/ 2602364 w 3317780"/>
              <a:gd name="connsiteY3" fmla="*/ 2258084 h 6477009"/>
              <a:gd name="connsiteX4" fmla="*/ 1964838 w 3317780"/>
              <a:gd name="connsiteY4" fmla="*/ 2628909 h 6477009"/>
              <a:gd name="connsiteX5" fmla="*/ 1621936 w 3317780"/>
              <a:gd name="connsiteY5" fmla="*/ 6477009 h 6477009"/>
              <a:gd name="connsiteX6" fmla="*/ 1860712 w 3317780"/>
              <a:gd name="connsiteY6" fmla="*/ 2923534 h 6477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17780" h="6477009">
                <a:moveTo>
                  <a:pt x="1860712" y="2923534"/>
                </a:moveTo>
                <a:cubicBezTo>
                  <a:pt x="1944660" y="1493706"/>
                  <a:pt x="1492916" y="2558773"/>
                  <a:pt x="1479709" y="2562879"/>
                </a:cubicBezTo>
                <a:cubicBezTo>
                  <a:pt x="3317780" y="1849120"/>
                  <a:pt x="1173778" y="0"/>
                  <a:pt x="1621941" y="8"/>
                </a:cubicBezTo>
                <a:cubicBezTo>
                  <a:pt x="0" y="1257313"/>
                  <a:pt x="2466688" y="913421"/>
                  <a:pt x="2602364" y="2258084"/>
                </a:cubicBezTo>
                <a:cubicBezTo>
                  <a:pt x="2812155" y="1330547"/>
                  <a:pt x="2128243" y="1925755"/>
                  <a:pt x="1964838" y="2628909"/>
                </a:cubicBezTo>
                <a:cubicBezTo>
                  <a:pt x="1801433" y="3332063"/>
                  <a:pt x="1842490" y="6212005"/>
                  <a:pt x="1621936" y="6477009"/>
                </a:cubicBezTo>
                <a:cubicBezTo>
                  <a:pt x="1173776" y="6477006"/>
                  <a:pt x="3025088" y="1778999"/>
                  <a:pt x="1860712" y="2923534"/>
                </a:cubicBez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76200" sx="102000" sy="102000" algn="ctr" rotWithShape="0">
              <a:schemeClr val="tx1">
                <a:lumMod val="75000"/>
                <a:lumOff val="25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>
            <a:bevelT w="25400" h="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28" r:id="rId2"/>
    <p:sldLayoutId id="2147483737" r:id="rId3"/>
    <p:sldLayoutId id="2147483729" r:id="rId4"/>
    <p:sldLayoutId id="2147483738" r:id="rId5"/>
    <p:sldLayoutId id="2147483739" r:id="rId6"/>
    <p:sldLayoutId id="2147483740" r:id="rId7"/>
    <p:sldLayoutId id="2147483730" r:id="rId8"/>
    <p:sldLayoutId id="2147483741" r:id="rId9"/>
    <p:sldLayoutId id="2147483731" r:id="rId10"/>
    <p:sldLayoutId id="214748373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gradFill>
            <a:gsLst>
              <a:gs pos="0">
                <a:schemeClr val="tx1">
                  <a:alpha val="90000"/>
                </a:schemeClr>
              </a:gs>
              <a:gs pos="50000">
                <a:schemeClr val="tx1">
                  <a:lumMod val="75000"/>
                  <a:lumOff val="25000"/>
                  <a:alpha val="90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5400000" scaled="0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fontAlgn="base">
        <a:spcBef>
          <a:spcPts val="2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v"/>
        <a:defRPr sz="22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1pPr>
      <a:lvl2pPr marL="577850" indent="-228600" algn="l" rtl="0" fontAlgn="base">
        <a:spcBef>
          <a:spcPts val="1200"/>
        </a:spcBef>
        <a:spcAft>
          <a:spcPct val="0"/>
        </a:spcAft>
        <a:buSzPct val="100000"/>
        <a:buFont typeface="Wingdings" pitchFamily="2" charset="2"/>
        <a:buChar char=""/>
        <a:defRPr sz="22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806450" indent="-228600" algn="l" rtl="0" fontAlgn="base">
        <a:spcBef>
          <a:spcPts val="1200"/>
        </a:spcBef>
        <a:spcAft>
          <a:spcPct val="0"/>
        </a:spcAft>
        <a:buClr>
          <a:srgbClr val="A47C0C"/>
        </a:buClr>
        <a:buSzPct val="100000"/>
        <a:buFont typeface="Wingdings" pitchFamily="2" charset="2"/>
        <a:buChar char="w"/>
        <a:defRPr sz="20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1035050" indent="-228600" algn="l" rtl="0" fontAlgn="base">
        <a:spcBef>
          <a:spcPts val="1200"/>
        </a:spcBef>
        <a:spcAft>
          <a:spcPct val="0"/>
        </a:spcAft>
        <a:buClr>
          <a:schemeClr val="accent2"/>
        </a:buClr>
        <a:buFont typeface="Wingdings" pitchFamily="2" charset="2"/>
        <a:buChar char=""/>
        <a:defRPr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263650" indent="-228600" algn="l" rtl="0" fontAlgn="base">
        <a:spcBef>
          <a:spcPts val="1200"/>
        </a:spcBef>
        <a:spcAft>
          <a:spcPct val="0"/>
        </a:spcAft>
        <a:buClr>
          <a:srgbClr val="255775"/>
        </a:buClr>
        <a:buSzPct val="100000"/>
        <a:buFont typeface="Wingdings" pitchFamily="2" charset="2"/>
        <a:buChar char="w"/>
        <a:defRPr sz="16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/>
          </p:cNvSpPr>
          <p:nvPr>
            <p:ph type="ctrTitle"/>
          </p:nvPr>
        </p:nvSpPr>
        <p:spPr bwMode="auto">
          <a:xfrm>
            <a:off x="2699792" y="1600200"/>
            <a:ext cx="6120680" cy="1600200"/>
          </a:xfrm>
          <a:noFill/>
        </p:spPr>
        <p:txBody>
          <a:bodyPr wrap="square" numCol="1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7200" b="1" dirty="0" smtClean="0">
                <a:solidFill>
                  <a:schemeClr val="tx1"/>
                </a:solidFill>
                <a:effectLst/>
                <a:latin typeface="Monotype Corsiva" pitchFamily="66" charset="0"/>
              </a:rPr>
              <a:t>Электрические явления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5" name="Группа 34"/>
          <p:cNvGrpSpPr>
            <a:grpSpLocks/>
          </p:cNvGrpSpPr>
          <p:nvPr/>
        </p:nvGrpSpPr>
        <p:grpSpPr bwMode="auto">
          <a:xfrm>
            <a:off x="6421438" y="1628775"/>
            <a:ext cx="2508250" cy="3246438"/>
            <a:chOff x="4455633" y="1196006"/>
            <a:chExt cx="3188196" cy="3742849"/>
          </a:xfrm>
        </p:grpSpPr>
        <p:grpSp>
          <p:nvGrpSpPr>
            <p:cNvPr id="36940" name="Группа 59"/>
            <p:cNvGrpSpPr>
              <a:grpSpLocks/>
            </p:cNvGrpSpPr>
            <p:nvPr/>
          </p:nvGrpSpPr>
          <p:grpSpPr bwMode="auto">
            <a:xfrm>
              <a:off x="4455633" y="1196006"/>
              <a:ext cx="2857500" cy="715963"/>
              <a:chOff x="5857875" y="5286375"/>
              <a:chExt cx="2857500" cy="715963"/>
            </a:xfrm>
          </p:grpSpPr>
          <p:cxnSp>
            <p:nvCxnSpPr>
              <p:cNvPr id="8" name="Прямая соединительная линия 7"/>
              <p:cNvCxnSpPr/>
              <p:nvPr/>
            </p:nvCxnSpPr>
            <p:spPr>
              <a:xfrm rot="5400000">
                <a:off x="7214977" y="5714559"/>
                <a:ext cx="572867" cy="2017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Прямая соединительная линия 8"/>
              <p:cNvCxnSpPr/>
              <p:nvPr/>
            </p:nvCxnSpPr>
            <p:spPr>
              <a:xfrm rot="5400000">
                <a:off x="6930460" y="5714558"/>
                <a:ext cx="572867" cy="2018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Прямая соединительная линия 9"/>
              <p:cNvCxnSpPr/>
              <p:nvPr/>
            </p:nvCxnSpPr>
            <p:spPr>
              <a:xfrm rot="5400000">
                <a:off x="7215478" y="5715568"/>
                <a:ext cx="287349" cy="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Прямая соединительная линия 10"/>
              <p:cNvCxnSpPr/>
              <p:nvPr/>
            </p:nvCxnSpPr>
            <p:spPr>
              <a:xfrm rot="5400000">
                <a:off x="6929953" y="5714559"/>
                <a:ext cx="287349" cy="2017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5857875" y="5714652"/>
                <a:ext cx="1214743" cy="1831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>
                <a:off x="7500402" y="5714652"/>
                <a:ext cx="1214743" cy="1831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Плюс 13"/>
              <p:cNvSpPr/>
              <p:nvPr/>
            </p:nvSpPr>
            <p:spPr>
              <a:xfrm>
                <a:off x="7573044" y="5286375"/>
                <a:ext cx="357158" cy="356898"/>
              </a:xfrm>
              <a:prstGeom prst="mathPlus">
                <a:avLst>
                  <a:gd name="adj1" fmla="val 12942"/>
                </a:avLst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5" name="Минус 14"/>
              <p:cNvSpPr/>
              <p:nvPr/>
            </p:nvSpPr>
            <p:spPr>
              <a:xfrm>
                <a:off x="6644835" y="5429134"/>
                <a:ext cx="357158" cy="142759"/>
              </a:xfrm>
              <a:prstGeom prst="mathMinus">
                <a:avLst>
                  <a:gd name="adj1" fmla="val 30793"/>
                </a:avLst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6" name="Овал 15"/>
            <p:cNvSpPr/>
            <p:nvPr/>
          </p:nvSpPr>
          <p:spPr>
            <a:xfrm>
              <a:off x="7000136" y="2429590"/>
              <a:ext cx="643693" cy="644246"/>
            </a:xfrm>
            <a:prstGeom prst="ellipse">
              <a:avLst/>
            </a:prstGeom>
            <a:solidFill>
              <a:srgbClr val="FFDEBD"/>
            </a:solidFill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dirty="0">
                  <a:solidFill>
                    <a:schemeClr val="bg1">
                      <a:lumMod val="50000"/>
                    </a:schemeClr>
                  </a:solidFill>
                  <a:latin typeface="Bookman Old Style" pitchFamily="18" charset="0"/>
                </a:rPr>
                <a:t>A</a:t>
              </a:r>
              <a:endParaRPr lang="ru-RU" sz="3200" b="1" dirty="0">
                <a:solidFill>
                  <a:schemeClr val="bg1">
                    <a:lumMod val="50000"/>
                  </a:schemeClr>
                </a:solidFill>
                <a:latin typeface="Bookman Old Style" pitchFamily="18" charset="0"/>
              </a:endParaRPr>
            </a:p>
          </p:txBody>
        </p:sp>
        <p:grpSp>
          <p:nvGrpSpPr>
            <p:cNvPr id="36942" name="Группа 60"/>
            <p:cNvGrpSpPr>
              <a:grpSpLocks/>
            </p:cNvGrpSpPr>
            <p:nvPr/>
          </p:nvGrpSpPr>
          <p:grpSpPr bwMode="auto">
            <a:xfrm>
              <a:off x="5599115" y="3851555"/>
              <a:ext cx="1071569" cy="1588"/>
              <a:chOff x="7787172" y="6642796"/>
              <a:chExt cx="1071568" cy="1588"/>
            </a:xfrm>
          </p:grpSpPr>
          <p:cxnSp>
            <p:nvCxnSpPr>
              <p:cNvPr id="19" name="Прямая соединительная линия 18"/>
              <p:cNvCxnSpPr/>
              <p:nvPr/>
            </p:nvCxnSpPr>
            <p:spPr>
              <a:xfrm>
                <a:off x="7787808" y="6642931"/>
                <a:ext cx="357159" cy="183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Прямая соединительная линия 21"/>
              <p:cNvCxnSpPr/>
              <p:nvPr/>
            </p:nvCxnSpPr>
            <p:spPr>
              <a:xfrm>
                <a:off x="8502124" y="6642931"/>
                <a:ext cx="357159" cy="183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3" name="Прямая соединительная линия 22"/>
            <p:cNvCxnSpPr/>
            <p:nvPr/>
          </p:nvCxnSpPr>
          <p:spPr>
            <a:xfrm rot="5400000">
              <a:off x="6920409" y="2016777"/>
              <a:ext cx="787005" cy="2017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5400000">
              <a:off x="6920409" y="3446198"/>
              <a:ext cx="787005" cy="2017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>
              <a:off x="6527960" y="3853520"/>
              <a:ext cx="784943" cy="1831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>
              <a:off x="4455633" y="1624283"/>
              <a:ext cx="20178" cy="2214595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4475811" y="3838878"/>
              <a:ext cx="1378188" cy="16473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5400000">
              <a:off x="5063991" y="4258826"/>
              <a:ext cx="787005" cy="2017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5400000">
              <a:off x="6492625" y="4231372"/>
              <a:ext cx="787005" cy="2017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>
              <a:off x="5456484" y="4624053"/>
              <a:ext cx="1428635" cy="1830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Овал 28"/>
            <p:cNvSpPr/>
            <p:nvPr/>
          </p:nvSpPr>
          <p:spPr>
            <a:xfrm>
              <a:off x="5853999" y="4294609"/>
              <a:ext cx="641675" cy="644246"/>
            </a:xfrm>
            <a:prstGeom prst="ellipse">
              <a:avLst/>
            </a:prstGeom>
            <a:solidFill>
              <a:srgbClr val="FFDEBD"/>
            </a:solidFill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dirty="0">
                  <a:solidFill>
                    <a:schemeClr val="bg1">
                      <a:lumMod val="50000"/>
                    </a:schemeClr>
                  </a:solidFill>
                  <a:latin typeface="Bookman Old Style" pitchFamily="18" charset="0"/>
                </a:rPr>
                <a:t>V</a:t>
              </a:r>
              <a:endParaRPr lang="ru-RU" sz="3200" b="1" dirty="0">
                <a:solidFill>
                  <a:schemeClr val="bg1">
                    <a:lumMod val="50000"/>
                  </a:schemeClr>
                </a:solidFill>
                <a:latin typeface="Bookman Old Style" pitchFamily="18" charset="0"/>
              </a:endParaRPr>
            </a:p>
          </p:txBody>
        </p:sp>
      </p:grpSp>
      <p:sp>
        <p:nvSpPr>
          <p:cNvPr id="36866" name="Прямоугольник 33"/>
          <p:cNvSpPr>
            <a:spLocks noChangeArrowheads="1"/>
          </p:cNvSpPr>
          <p:nvPr/>
        </p:nvSpPr>
        <p:spPr bwMode="auto">
          <a:xfrm>
            <a:off x="6569075" y="5167313"/>
            <a:ext cx="2360613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rebuchet MS" pitchFamily="34" charset="0"/>
              </a:rPr>
              <a:t>Вычислите сопротивление спирали лампы.</a:t>
            </a:r>
          </a:p>
        </p:txBody>
      </p:sp>
      <p:sp>
        <p:nvSpPr>
          <p:cNvPr id="38" name="Блок-схема: узел суммирования 37"/>
          <p:cNvSpPr/>
          <p:nvPr/>
        </p:nvSpPr>
        <p:spPr bwMode="auto">
          <a:xfrm>
            <a:off x="7513638" y="3632200"/>
            <a:ext cx="504825" cy="501650"/>
          </a:xfrm>
          <a:prstGeom prst="flowChartSummingJunction">
            <a:avLst/>
          </a:prstGeom>
          <a:solidFill>
            <a:srgbClr val="FFFFA3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869" name="Прямоугольник 33"/>
          <p:cNvSpPr>
            <a:spLocks noChangeArrowheads="1"/>
          </p:cNvSpPr>
          <p:nvPr/>
        </p:nvSpPr>
        <p:spPr bwMode="auto">
          <a:xfrm>
            <a:off x="339725" y="5157788"/>
            <a:ext cx="2484438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rebuchet MS" pitchFamily="34" charset="0"/>
              </a:rPr>
              <a:t>Вычислите общее сопротивление спиралей ламп.</a:t>
            </a:r>
          </a:p>
        </p:txBody>
      </p:sp>
      <p:sp>
        <p:nvSpPr>
          <p:cNvPr id="36870" name="Прямоугольник 33"/>
          <p:cNvSpPr>
            <a:spLocks noChangeArrowheads="1"/>
          </p:cNvSpPr>
          <p:nvPr/>
        </p:nvSpPr>
        <p:spPr bwMode="auto">
          <a:xfrm>
            <a:off x="3505200" y="5157788"/>
            <a:ext cx="2398713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rebuchet MS" pitchFamily="34" charset="0"/>
              </a:rPr>
              <a:t>Вычислите общее сопротивление резисторов.</a:t>
            </a:r>
          </a:p>
        </p:txBody>
      </p:sp>
      <p:grpSp>
        <p:nvGrpSpPr>
          <p:cNvPr id="36874" name="Группа 39"/>
          <p:cNvGrpSpPr>
            <a:grpSpLocks/>
          </p:cNvGrpSpPr>
          <p:nvPr/>
        </p:nvGrpSpPr>
        <p:grpSpPr bwMode="auto">
          <a:xfrm rot="5400000">
            <a:off x="2880519" y="1832769"/>
            <a:ext cx="3594100" cy="2776538"/>
            <a:chOff x="1995019" y="2428875"/>
            <a:chExt cx="5156669" cy="3214688"/>
          </a:xfrm>
        </p:grpSpPr>
        <p:cxnSp>
          <p:nvCxnSpPr>
            <p:cNvPr id="46" name="Прямая соединительная линия 45"/>
            <p:cNvCxnSpPr/>
            <p:nvPr/>
          </p:nvCxnSpPr>
          <p:spPr>
            <a:xfrm>
              <a:off x="2357170" y="5071940"/>
              <a:ext cx="1214005" cy="1839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 rot="5400000">
              <a:off x="6106017" y="5076535"/>
              <a:ext cx="788509" cy="0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6910" name="Группа 85"/>
            <p:cNvGrpSpPr>
              <a:grpSpLocks/>
            </p:cNvGrpSpPr>
            <p:nvPr/>
          </p:nvGrpSpPr>
          <p:grpSpPr bwMode="auto">
            <a:xfrm>
              <a:off x="4143375" y="5286375"/>
              <a:ext cx="2357438" cy="357188"/>
              <a:chOff x="4572000" y="3643314"/>
              <a:chExt cx="2357454" cy="357188"/>
            </a:xfrm>
          </p:grpSpPr>
          <p:sp>
            <p:nvSpPr>
              <p:cNvPr id="75" name="Прямоугольник 74"/>
              <p:cNvSpPr/>
              <p:nvPr/>
            </p:nvSpPr>
            <p:spPr>
              <a:xfrm>
                <a:off x="5286692" y="3642089"/>
                <a:ext cx="927023" cy="356574"/>
              </a:xfrm>
              <a:prstGeom prst="rect">
                <a:avLst/>
              </a:prstGeom>
              <a:solidFill>
                <a:srgbClr val="69FFC2"/>
              </a:solidFill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1600" b="1" dirty="0">
                  <a:solidFill>
                    <a:schemeClr val="bg1">
                      <a:lumMod val="50000"/>
                    </a:schemeClr>
                  </a:solidFill>
                  <a:latin typeface="Bookman Old Style" pitchFamily="18" charset="0"/>
                </a:endParaRPr>
              </a:p>
            </p:txBody>
          </p:sp>
          <p:cxnSp>
            <p:nvCxnSpPr>
              <p:cNvPr id="76" name="Прямая соединительная линия 75"/>
              <p:cNvCxnSpPr/>
              <p:nvPr/>
            </p:nvCxnSpPr>
            <p:spPr>
              <a:xfrm>
                <a:off x="4571495" y="3831405"/>
                <a:ext cx="715197" cy="1837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Прямая соединительная линия 76"/>
              <p:cNvCxnSpPr/>
              <p:nvPr/>
            </p:nvCxnSpPr>
            <p:spPr>
              <a:xfrm>
                <a:off x="6213716" y="3825891"/>
                <a:ext cx="715197" cy="1839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911" name="Группа 59"/>
            <p:cNvGrpSpPr>
              <a:grpSpLocks/>
            </p:cNvGrpSpPr>
            <p:nvPr/>
          </p:nvGrpSpPr>
          <p:grpSpPr bwMode="auto">
            <a:xfrm>
              <a:off x="2714625" y="2428875"/>
              <a:ext cx="2857500" cy="715963"/>
              <a:chOff x="5857875" y="5286375"/>
              <a:chExt cx="2857500" cy="715963"/>
            </a:xfrm>
          </p:grpSpPr>
          <p:cxnSp>
            <p:nvCxnSpPr>
              <p:cNvPr id="67" name="Прямая соединительная линия 66"/>
              <p:cNvCxnSpPr/>
              <p:nvPr/>
            </p:nvCxnSpPr>
            <p:spPr>
              <a:xfrm rot="5400000">
                <a:off x="7215772" y="5714633"/>
                <a:ext cx="573460" cy="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Прямая соединительная линия 67"/>
              <p:cNvCxnSpPr/>
              <p:nvPr/>
            </p:nvCxnSpPr>
            <p:spPr>
              <a:xfrm rot="5400000">
                <a:off x="6929922" y="5713495"/>
                <a:ext cx="573460" cy="2277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Прямая соединительная линия 68"/>
              <p:cNvCxnSpPr/>
              <p:nvPr/>
            </p:nvCxnSpPr>
            <p:spPr>
              <a:xfrm rot="5400000">
                <a:off x="7216781" y="5713494"/>
                <a:ext cx="286730" cy="2278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Прямая соединительная линия 69"/>
              <p:cNvCxnSpPr/>
              <p:nvPr/>
            </p:nvCxnSpPr>
            <p:spPr>
              <a:xfrm rot="5400000">
                <a:off x="6929794" y="5713494"/>
                <a:ext cx="286730" cy="2278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Прямая соединительная линия 70"/>
              <p:cNvCxnSpPr/>
              <p:nvPr/>
            </p:nvCxnSpPr>
            <p:spPr>
              <a:xfrm>
                <a:off x="5858016" y="5714633"/>
                <a:ext cx="1214003" cy="1837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Прямая соединительная линия 71"/>
              <p:cNvCxnSpPr/>
              <p:nvPr/>
            </p:nvCxnSpPr>
            <p:spPr>
              <a:xfrm>
                <a:off x="7502502" y="5714633"/>
                <a:ext cx="1214003" cy="1837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Плюс 72"/>
              <p:cNvSpPr/>
              <p:nvPr/>
            </p:nvSpPr>
            <p:spPr>
              <a:xfrm>
                <a:off x="7573108" y="5286375"/>
                <a:ext cx="357597" cy="358413"/>
              </a:xfrm>
              <a:prstGeom prst="mathPlus">
                <a:avLst>
                  <a:gd name="adj1" fmla="val 12942"/>
                </a:avLst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74" name="Минус 73"/>
              <p:cNvSpPr/>
              <p:nvPr/>
            </p:nvSpPr>
            <p:spPr>
              <a:xfrm>
                <a:off x="6643815" y="5427903"/>
                <a:ext cx="357597" cy="143365"/>
              </a:xfrm>
              <a:prstGeom prst="mathMinus">
                <a:avLst>
                  <a:gd name="adj1" fmla="val 30793"/>
                </a:avLst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36912" name="Группа 85"/>
            <p:cNvGrpSpPr>
              <a:grpSpLocks/>
            </p:cNvGrpSpPr>
            <p:nvPr/>
          </p:nvGrpSpPr>
          <p:grpSpPr bwMode="auto">
            <a:xfrm>
              <a:off x="4143375" y="4500563"/>
              <a:ext cx="2357438" cy="357187"/>
              <a:chOff x="4572000" y="3643314"/>
              <a:chExt cx="2357454" cy="357188"/>
            </a:xfrm>
          </p:grpSpPr>
          <p:sp>
            <p:nvSpPr>
              <p:cNvPr id="64" name="Прямоугольник 63"/>
              <p:cNvSpPr/>
              <p:nvPr/>
            </p:nvSpPr>
            <p:spPr>
              <a:xfrm>
                <a:off x="5286692" y="3641231"/>
                <a:ext cx="927023" cy="356576"/>
              </a:xfrm>
              <a:prstGeom prst="rect">
                <a:avLst/>
              </a:prstGeom>
              <a:solidFill>
                <a:srgbClr val="69FFC2"/>
              </a:solidFill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1600" b="1" dirty="0">
                  <a:solidFill>
                    <a:schemeClr val="bg1">
                      <a:lumMod val="50000"/>
                    </a:schemeClr>
                  </a:solidFill>
                  <a:latin typeface="Bookman Old Style" pitchFamily="18" charset="0"/>
                </a:endParaRPr>
              </a:p>
            </p:txBody>
          </p:sp>
          <p:cxnSp>
            <p:nvCxnSpPr>
              <p:cNvPr id="65" name="Прямая соединительная линия 64"/>
              <p:cNvCxnSpPr/>
              <p:nvPr/>
            </p:nvCxnSpPr>
            <p:spPr>
              <a:xfrm>
                <a:off x="4571496" y="3830547"/>
                <a:ext cx="715197" cy="1837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Прямая соединительная линия 65"/>
              <p:cNvCxnSpPr/>
              <p:nvPr/>
            </p:nvCxnSpPr>
            <p:spPr>
              <a:xfrm>
                <a:off x="6213716" y="3825033"/>
                <a:ext cx="715197" cy="1839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1" name="Прямая соединительная линия 50"/>
            <p:cNvCxnSpPr/>
            <p:nvPr/>
          </p:nvCxnSpPr>
          <p:spPr>
            <a:xfrm rot="5400000">
              <a:off x="3750675" y="5078153"/>
              <a:ext cx="786670" cy="2278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/>
            <p:cNvCxnSpPr/>
            <p:nvPr/>
          </p:nvCxnSpPr>
          <p:spPr>
            <a:xfrm>
              <a:off x="2928869" y="5071940"/>
              <a:ext cx="1214003" cy="1839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единительная линия 52"/>
            <p:cNvCxnSpPr/>
            <p:nvPr/>
          </p:nvCxnSpPr>
          <p:spPr>
            <a:xfrm>
              <a:off x="6500272" y="5071940"/>
              <a:ext cx="651417" cy="1839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Овал 53"/>
            <p:cNvSpPr/>
            <p:nvPr/>
          </p:nvSpPr>
          <p:spPr>
            <a:xfrm rot="16200000">
              <a:off x="2087821" y="3589598"/>
              <a:ext cx="556919" cy="742524"/>
            </a:xfrm>
            <a:prstGeom prst="ellipse">
              <a:avLst/>
            </a:prstGeom>
            <a:solidFill>
              <a:srgbClr val="FFDEBD"/>
            </a:solidFill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dirty="0">
                  <a:solidFill>
                    <a:schemeClr val="bg1">
                      <a:lumMod val="50000"/>
                    </a:schemeClr>
                  </a:solidFill>
                  <a:latin typeface="Bookman Old Style" pitchFamily="18" charset="0"/>
                </a:rPr>
                <a:t>A</a:t>
              </a:r>
              <a:endParaRPr lang="ru-RU" sz="3200" b="1" dirty="0">
                <a:solidFill>
                  <a:schemeClr val="bg1">
                    <a:lumMod val="50000"/>
                  </a:schemeClr>
                </a:solidFill>
                <a:latin typeface="Bookman Old Style" pitchFamily="18" charset="0"/>
              </a:endParaRPr>
            </a:p>
          </p:txBody>
        </p:sp>
        <p:cxnSp>
          <p:nvCxnSpPr>
            <p:cNvPr id="55" name="Прямая соединительная линия 54"/>
            <p:cNvCxnSpPr/>
            <p:nvPr/>
          </p:nvCxnSpPr>
          <p:spPr>
            <a:xfrm rot="5400000">
              <a:off x="1964974" y="4677466"/>
              <a:ext cx="786670" cy="2278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единительная линия 55"/>
            <p:cNvCxnSpPr/>
            <p:nvPr/>
          </p:nvCxnSpPr>
          <p:spPr>
            <a:xfrm rot="5400000">
              <a:off x="1964055" y="3250248"/>
              <a:ext cx="788508" cy="2278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56"/>
            <p:cNvCxnSpPr/>
            <p:nvPr/>
          </p:nvCxnSpPr>
          <p:spPr>
            <a:xfrm rot="5400000">
              <a:off x="6751519" y="4678605"/>
              <a:ext cx="786670" cy="0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57"/>
            <p:cNvCxnSpPr/>
            <p:nvPr/>
          </p:nvCxnSpPr>
          <p:spPr>
            <a:xfrm rot="16200000" flipH="1" flipV="1">
              <a:off x="6323262" y="3676887"/>
              <a:ext cx="1643185" cy="0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Прямая соединительная линия 58"/>
            <p:cNvCxnSpPr/>
            <p:nvPr/>
          </p:nvCxnSpPr>
          <p:spPr>
            <a:xfrm>
              <a:off x="6142674" y="2857132"/>
              <a:ext cx="1002179" cy="1837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59"/>
            <p:cNvCxnSpPr/>
            <p:nvPr/>
          </p:nvCxnSpPr>
          <p:spPr>
            <a:xfrm rot="10800000" flipV="1">
              <a:off x="5714470" y="2643923"/>
              <a:ext cx="357597" cy="215047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Прямая соединительная линия 60"/>
            <p:cNvCxnSpPr/>
            <p:nvPr/>
          </p:nvCxnSpPr>
          <p:spPr>
            <a:xfrm>
              <a:off x="4500468" y="2857133"/>
              <a:ext cx="1214003" cy="1837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единительная линия 61"/>
            <p:cNvCxnSpPr/>
            <p:nvPr/>
          </p:nvCxnSpPr>
          <p:spPr>
            <a:xfrm>
              <a:off x="2357169" y="2857132"/>
              <a:ext cx="1214005" cy="1837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925" name="TextBox 36"/>
            <p:cNvSpPr txBox="1">
              <a:spLocks noChangeArrowheads="1"/>
            </p:cNvSpPr>
            <p:nvPr/>
          </p:nvSpPr>
          <p:spPr bwMode="auto">
            <a:xfrm rot="-5400000">
              <a:off x="4432445" y="3126197"/>
              <a:ext cx="647492" cy="3899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600" b="1">
                  <a:latin typeface="Bookman Old Style" pitchFamily="18" charset="0"/>
                </a:rPr>
                <a:t>4,5 В</a:t>
              </a:r>
            </a:p>
          </p:txBody>
        </p:sp>
      </p:grpSp>
      <p:grpSp>
        <p:nvGrpSpPr>
          <p:cNvPr id="36875" name="Группа 39"/>
          <p:cNvGrpSpPr>
            <a:grpSpLocks/>
          </p:cNvGrpSpPr>
          <p:nvPr/>
        </p:nvGrpSpPr>
        <p:grpSpPr bwMode="auto">
          <a:xfrm rot="5400000">
            <a:off x="-150018" y="1901031"/>
            <a:ext cx="3595688" cy="2632075"/>
            <a:chOff x="1995019" y="2428875"/>
            <a:chExt cx="5156669" cy="3046413"/>
          </a:xfrm>
        </p:grpSpPr>
        <p:cxnSp>
          <p:nvCxnSpPr>
            <p:cNvPr id="82" name="Прямая соединительная линия 81"/>
            <p:cNvCxnSpPr/>
            <p:nvPr/>
          </p:nvCxnSpPr>
          <p:spPr>
            <a:xfrm>
              <a:off x="2357012" y="5072899"/>
              <a:ext cx="1215744" cy="0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Прямая соединительная линия 82"/>
            <p:cNvCxnSpPr/>
            <p:nvPr/>
          </p:nvCxnSpPr>
          <p:spPr>
            <a:xfrm rot="5400000">
              <a:off x="6106217" y="5075434"/>
              <a:ext cx="786408" cy="2277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6880" name="Группа 85"/>
            <p:cNvGrpSpPr>
              <a:grpSpLocks/>
            </p:cNvGrpSpPr>
            <p:nvPr/>
          </p:nvGrpSpPr>
          <p:grpSpPr bwMode="auto">
            <a:xfrm>
              <a:off x="4143375" y="5442703"/>
              <a:ext cx="2395562" cy="30998"/>
              <a:chOff x="4572000" y="3799642"/>
              <a:chExt cx="2395578" cy="30998"/>
            </a:xfrm>
          </p:grpSpPr>
          <p:cxnSp>
            <p:nvCxnSpPr>
              <p:cNvPr id="112" name="Прямая соединительная линия 111"/>
              <p:cNvCxnSpPr>
                <a:endCxn id="114" idx="0"/>
              </p:cNvCxnSpPr>
              <p:nvPr/>
            </p:nvCxnSpPr>
            <p:spPr>
              <a:xfrm rot="16200000">
                <a:off x="4989779" y="3384039"/>
                <a:ext cx="31235" cy="865142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Прямая соединительная линия 112"/>
              <p:cNvCxnSpPr/>
              <p:nvPr/>
            </p:nvCxnSpPr>
            <p:spPr>
              <a:xfrm rot="16200000">
                <a:off x="6510288" y="3367263"/>
                <a:ext cx="0" cy="915229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881" name="Группа 59"/>
            <p:cNvGrpSpPr>
              <a:grpSpLocks/>
            </p:cNvGrpSpPr>
            <p:nvPr/>
          </p:nvGrpSpPr>
          <p:grpSpPr bwMode="auto">
            <a:xfrm>
              <a:off x="2714625" y="2428875"/>
              <a:ext cx="2857500" cy="715963"/>
              <a:chOff x="5857875" y="5286375"/>
              <a:chExt cx="2857500" cy="715963"/>
            </a:xfrm>
          </p:grpSpPr>
          <p:cxnSp>
            <p:nvCxnSpPr>
              <p:cNvPr id="103" name="Прямая соединительная линия 102"/>
              <p:cNvCxnSpPr/>
              <p:nvPr/>
            </p:nvCxnSpPr>
            <p:spPr>
              <a:xfrm rot="5400000">
                <a:off x="7212548" y="5716328"/>
                <a:ext cx="573269" cy="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Прямая соединительная линия 103"/>
              <p:cNvCxnSpPr/>
              <p:nvPr/>
            </p:nvCxnSpPr>
            <p:spPr>
              <a:xfrm rot="5400000">
                <a:off x="6926825" y="5715190"/>
                <a:ext cx="573269" cy="2276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Прямая соединительная линия 104"/>
              <p:cNvCxnSpPr/>
              <p:nvPr/>
            </p:nvCxnSpPr>
            <p:spPr>
              <a:xfrm rot="5400000">
                <a:off x="7213573" y="5715189"/>
                <a:ext cx="286635" cy="2277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Прямая соединительная линия 105"/>
              <p:cNvCxnSpPr/>
              <p:nvPr/>
            </p:nvCxnSpPr>
            <p:spPr>
              <a:xfrm rot="5400000">
                <a:off x="6926712" y="5715189"/>
                <a:ext cx="286635" cy="2277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Прямая соединительная линия 106"/>
              <p:cNvCxnSpPr/>
              <p:nvPr/>
            </p:nvCxnSpPr>
            <p:spPr>
              <a:xfrm>
                <a:off x="5855424" y="5716328"/>
                <a:ext cx="1213467" cy="1838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Прямая соединительная линия 107"/>
              <p:cNvCxnSpPr/>
              <p:nvPr/>
            </p:nvCxnSpPr>
            <p:spPr>
              <a:xfrm>
                <a:off x="7499183" y="5716328"/>
                <a:ext cx="1213467" cy="1838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9" name="Плюс 108"/>
              <p:cNvSpPr/>
              <p:nvPr/>
            </p:nvSpPr>
            <p:spPr>
              <a:xfrm>
                <a:off x="7569759" y="5288214"/>
                <a:ext cx="357439" cy="358293"/>
              </a:xfrm>
              <a:prstGeom prst="mathPlus">
                <a:avLst>
                  <a:gd name="adj1" fmla="val 12942"/>
                </a:avLst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10" name="Минус 109"/>
              <p:cNvSpPr/>
              <p:nvPr/>
            </p:nvSpPr>
            <p:spPr>
              <a:xfrm>
                <a:off x="6640875" y="5429692"/>
                <a:ext cx="357439" cy="143317"/>
              </a:xfrm>
              <a:prstGeom prst="mathMinus">
                <a:avLst>
                  <a:gd name="adj1" fmla="val 30793"/>
                </a:avLst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36882" name="Группа 85"/>
            <p:cNvGrpSpPr>
              <a:grpSpLocks/>
            </p:cNvGrpSpPr>
            <p:nvPr/>
          </p:nvGrpSpPr>
          <p:grpSpPr bwMode="auto">
            <a:xfrm>
              <a:off x="4143375" y="4624212"/>
              <a:ext cx="2336415" cy="63687"/>
              <a:chOff x="4572001" y="3766953"/>
              <a:chExt cx="2336431" cy="63687"/>
            </a:xfrm>
          </p:grpSpPr>
          <p:cxnSp>
            <p:nvCxnSpPr>
              <p:cNvPr id="101" name="Прямая соединительная линия 100"/>
              <p:cNvCxnSpPr>
                <a:endCxn id="115" idx="0"/>
              </p:cNvCxnSpPr>
              <p:nvPr/>
            </p:nvCxnSpPr>
            <p:spPr>
              <a:xfrm rot="16200000">
                <a:off x="4984407" y="3355732"/>
                <a:ext cx="62472" cy="885633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Прямая соединительная линия 101"/>
              <p:cNvCxnSpPr/>
              <p:nvPr/>
            </p:nvCxnSpPr>
            <p:spPr>
              <a:xfrm rot="16200000" flipH="1">
                <a:off x="6449259" y="3361144"/>
                <a:ext cx="3675" cy="91523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7" name="Прямая соединительная линия 86"/>
            <p:cNvCxnSpPr/>
            <p:nvPr/>
          </p:nvCxnSpPr>
          <p:spPr>
            <a:xfrm rot="5400000">
              <a:off x="3750078" y="5083003"/>
              <a:ext cx="788246" cy="0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Прямая соединительная линия 87"/>
            <p:cNvCxnSpPr/>
            <p:nvPr/>
          </p:nvCxnSpPr>
          <p:spPr>
            <a:xfrm>
              <a:off x="2928457" y="5072899"/>
              <a:ext cx="1215744" cy="0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Прямая соединительная линия 88"/>
            <p:cNvCxnSpPr/>
            <p:nvPr/>
          </p:nvCxnSpPr>
          <p:spPr>
            <a:xfrm>
              <a:off x="6500560" y="5072899"/>
              <a:ext cx="651129" cy="0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Овал 89"/>
            <p:cNvSpPr/>
            <p:nvPr/>
          </p:nvSpPr>
          <p:spPr>
            <a:xfrm rot="16200000">
              <a:off x="2086833" y="3590171"/>
              <a:ext cx="558570" cy="742196"/>
            </a:xfrm>
            <a:prstGeom prst="ellipse">
              <a:avLst/>
            </a:prstGeom>
            <a:solidFill>
              <a:srgbClr val="FFDEBD"/>
            </a:solidFill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dirty="0">
                  <a:solidFill>
                    <a:schemeClr val="bg1">
                      <a:lumMod val="50000"/>
                    </a:schemeClr>
                  </a:solidFill>
                  <a:latin typeface="Bookman Old Style" pitchFamily="18" charset="0"/>
                </a:rPr>
                <a:t>A</a:t>
              </a:r>
              <a:endParaRPr lang="ru-RU" sz="3200" b="1" dirty="0">
                <a:solidFill>
                  <a:schemeClr val="bg1">
                    <a:lumMod val="50000"/>
                  </a:schemeClr>
                </a:solidFill>
                <a:latin typeface="Bookman Old Style" pitchFamily="18" charset="0"/>
              </a:endParaRPr>
            </a:p>
          </p:txBody>
        </p:sp>
        <p:cxnSp>
          <p:nvCxnSpPr>
            <p:cNvPr id="91" name="Прямая соединительная линия 90"/>
            <p:cNvCxnSpPr/>
            <p:nvPr/>
          </p:nvCxnSpPr>
          <p:spPr>
            <a:xfrm rot="5400000">
              <a:off x="1964946" y="4678556"/>
              <a:ext cx="786408" cy="2276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Прямая соединительная линия 91"/>
            <p:cNvCxnSpPr/>
            <p:nvPr/>
          </p:nvCxnSpPr>
          <p:spPr>
            <a:xfrm rot="5400000">
              <a:off x="1961750" y="3251812"/>
              <a:ext cx="788246" cy="2277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Прямая соединительная линия 92"/>
            <p:cNvCxnSpPr/>
            <p:nvPr/>
          </p:nvCxnSpPr>
          <p:spPr>
            <a:xfrm rot="5400000">
              <a:off x="6751654" y="4679694"/>
              <a:ext cx="786408" cy="0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Прямая соединительная линия 93"/>
            <p:cNvCxnSpPr/>
            <p:nvPr/>
          </p:nvCxnSpPr>
          <p:spPr>
            <a:xfrm rot="16200000" flipH="1" flipV="1">
              <a:off x="6322620" y="3681066"/>
              <a:ext cx="1644476" cy="0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Прямая соединительная линия 94"/>
            <p:cNvCxnSpPr/>
            <p:nvPr/>
          </p:nvCxnSpPr>
          <p:spPr>
            <a:xfrm>
              <a:off x="6143121" y="2858828"/>
              <a:ext cx="1001737" cy="1838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Прямая соединительная линия 95"/>
            <p:cNvCxnSpPr/>
            <p:nvPr/>
          </p:nvCxnSpPr>
          <p:spPr>
            <a:xfrm rot="10800000" flipV="1">
              <a:off x="5715106" y="2645689"/>
              <a:ext cx="357439" cy="214977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Прямая соединительная линия 96"/>
            <p:cNvCxnSpPr/>
            <p:nvPr/>
          </p:nvCxnSpPr>
          <p:spPr>
            <a:xfrm>
              <a:off x="4501640" y="2858828"/>
              <a:ext cx="1213467" cy="1838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Прямая соединительная линия 97"/>
            <p:cNvCxnSpPr/>
            <p:nvPr/>
          </p:nvCxnSpPr>
          <p:spPr>
            <a:xfrm>
              <a:off x="2354735" y="2858828"/>
              <a:ext cx="1215744" cy="1838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895" name="TextBox 36"/>
            <p:cNvSpPr txBox="1">
              <a:spLocks noChangeArrowheads="1"/>
            </p:cNvSpPr>
            <p:nvPr/>
          </p:nvSpPr>
          <p:spPr bwMode="auto">
            <a:xfrm rot="-5400000">
              <a:off x="4432445" y="3126197"/>
              <a:ext cx="647492" cy="3899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600" b="1">
                  <a:latin typeface="Bookman Old Style" pitchFamily="18" charset="0"/>
                </a:rPr>
                <a:t>4,5 В</a:t>
              </a:r>
            </a:p>
          </p:txBody>
        </p:sp>
      </p:grpSp>
      <p:sp>
        <p:nvSpPr>
          <p:cNvPr id="114" name="Блок-схема: узел суммирования 113"/>
          <p:cNvSpPr/>
          <p:nvPr/>
        </p:nvSpPr>
        <p:spPr bwMode="auto">
          <a:xfrm>
            <a:off x="107950" y="3519488"/>
            <a:ext cx="504825" cy="501650"/>
          </a:xfrm>
          <a:prstGeom prst="flowChartSummingJunction">
            <a:avLst/>
          </a:prstGeom>
          <a:solidFill>
            <a:srgbClr val="FFFFA3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5" name="Блок-схема: узел суммирования 114"/>
          <p:cNvSpPr/>
          <p:nvPr/>
        </p:nvSpPr>
        <p:spPr bwMode="auto">
          <a:xfrm>
            <a:off x="814388" y="3533775"/>
            <a:ext cx="504825" cy="501650"/>
          </a:xfrm>
          <a:prstGeom prst="flowChartSummingJunction">
            <a:avLst/>
          </a:prstGeom>
          <a:solidFill>
            <a:srgbClr val="FFFFA3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850" y="1125538"/>
            <a:ext cx="8424863" cy="5399087"/>
          </a:xfrm>
        </p:spPr>
        <p:txBody>
          <a:bodyPr rtlCol="0"/>
          <a:lstStyle/>
          <a:p>
            <a:pPr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1. Электрическим 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током называется… </a:t>
            </a:r>
            <a:endParaRPr lang="ru-RU" sz="28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800" b="1" i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упорядоченное движение заряженных  частиц</a:t>
            </a:r>
          </a:p>
          <a:p>
            <a:pPr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2.  Формулировка 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закона Ома для участка 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цепи.</a:t>
            </a:r>
          </a:p>
          <a:p>
            <a:pPr marL="514350" indent="-514350" fontAlgn="auto">
              <a:buClr>
                <a:schemeClr val="accent6">
                  <a:lumMod val="75000"/>
                </a:schemeClr>
              </a:buClr>
              <a:buFont typeface="Georgia" pitchFamily="18" charset="0"/>
              <a:buAutoNum type="arabicPeriod"/>
              <a:defRPr/>
            </a:pPr>
            <a:endParaRPr lang="ru-RU" sz="28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fontAlgn="auto">
              <a:buClr>
                <a:schemeClr val="accent6">
                  <a:lumMod val="75000"/>
                </a:schemeClr>
              </a:buClr>
              <a:defRPr/>
            </a:pPr>
            <a:endParaRPr lang="ru-RU" sz="28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fontAlgn="auto">
              <a:buClr>
                <a:schemeClr val="accent6">
                  <a:lumMod val="75000"/>
                </a:schemeClr>
              </a:buClr>
              <a:defRPr/>
            </a:pPr>
            <a:endParaRPr lang="ru-RU" sz="28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3.  Электрическое 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сопротивление зависит от 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…</a:t>
            </a:r>
          </a:p>
          <a:p>
            <a:pPr fontAlgn="auto">
              <a:buClr>
                <a:schemeClr val="accent6">
                  <a:lumMod val="75000"/>
                </a:schemeClr>
              </a:buClr>
              <a:defRPr/>
            </a:pP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fontAlgn="auto">
              <a:buClr>
                <a:schemeClr val="accent6">
                  <a:lumMod val="75000"/>
                </a:schemeClr>
              </a:buClr>
              <a:defRPr/>
            </a:pP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3625" y="5373688"/>
            <a:ext cx="488632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79838" y="3068638"/>
            <a:ext cx="13716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Объект 2"/>
          <p:cNvSpPr>
            <a:spLocks/>
          </p:cNvSpPr>
          <p:nvPr/>
        </p:nvSpPr>
        <p:spPr bwMode="auto">
          <a:xfrm>
            <a:off x="683568" y="188640"/>
            <a:ext cx="7776864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None/>
            </a:pPr>
            <a:r>
              <a:rPr lang="ru-RU" sz="4400" b="1" i="1" dirty="0">
                <a:solidFill>
                  <a:srgbClr val="0D0D0D"/>
                </a:solidFill>
              </a:rPr>
              <a:t>«Мозговой штурм!!!»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8638" y="260648"/>
            <a:ext cx="8229600" cy="773261"/>
          </a:xfrm>
        </p:spPr>
        <p:txBody>
          <a:bodyPr>
            <a:normAutofit fontScale="90000"/>
          </a:bodyPr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Уберите лишнее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99338" y="1336675"/>
            <a:ext cx="4175125" cy="550545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Лампа</a:t>
            </a:r>
          </a:p>
          <a:p>
            <a:pPr>
              <a:buFont typeface="Wingdings 2" pitchFamily="18" charset="2"/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Звонок</a:t>
            </a:r>
          </a:p>
          <a:p>
            <a:pPr>
              <a:buFont typeface="Wingdings 2" pitchFamily="18" charset="2"/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Амперметр</a:t>
            </a:r>
          </a:p>
          <a:p>
            <a:pPr>
              <a:buFont typeface="Wingdings 2" pitchFamily="18" charset="2"/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Ключ</a:t>
            </a:r>
          </a:p>
          <a:p>
            <a:pPr>
              <a:buFont typeface="Wingdings 2" pitchFamily="18" charset="2"/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Вольтметр</a:t>
            </a:r>
          </a:p>
          <a:p>
            <a:pPr>
              <a:buFont typeface="Wingdings 2" pitchFamily="18" charset="2"/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Диск</a:t>
            </a:r>
          </a:p>
          <a:p>
            <a:pPr>
              <a:buFont typeface="Wingdings 2" pitchFamily="18" charset="2"/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Резистор</a:t>
            </a:r>
          </a:p>
          <a:p>
            <a:pPr>
              <a:buFont typeface="Wingdings 2" pitchFamily="18" charset="2"/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Источник тока</a:t>
            </a:r>
          </a:p>
          <a:p>
            <a:pPr>
              <a:buFont typeface="Georgia" pitchFamily="18" charset="0"/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Электрометр</a:t>
            </a:r>
          </a:p>
          <a:p>
            <a:pPr>
              <a:buFont typeface="Georgia" pitchFamily="18" charset="0"/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Соединительные провода</a:t>
            </a:r>
          </a:p>
          <a:p>
            <a:pPr>
              <a:buFont typeface="Georgia" pitchFamily="18" charset="0"/>
              <a:buNone/>
            </a:pPr>
            <a:endParaRPr lang="ru-RU" dirty="0" smtClean="0"/>
          </a:p>
          <a:p>
            <a:pPr>
              <a:buFont typeface="Wingdings 2" pitchFamily="18" charset="2"/>
              <a:buNone/>
            </a:pPr>
            <a:endParaRPr lang="ru-RU" dirty="0" smtClean="0"/>
          </a:p>
        </p:txBody>
      </p:sp>
      <p:grpSp>
        <p:nvGrpSpPr>
          <p:cNvPr id="30723" name="Группа 39"/>
          <p:cNvGrpSpPr>
            <a:grpSpLocks/>
          </p:cNvGrpSpPr>
          <p:nvPr/>
        </p:nvGrpSpPr>
        <p:grpSpPr bwMode="auto">
          <a:xfrm>
            <a:off x="3478260" y="1581068"/>
            <a:ext cx="4794250" cy="3214688"/>
            <a:chOff x="2357438" y="2428875"/>
            <a:chExt cx="4794250" cy="3214688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>
              <a:off x="2357438" y="5072063"/>
              <a:ext cx="1214438" cy="1587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 rot="5400000">
              <a:off x="6106320" y="5076031"/>
              <a:ext cx="787400" cy="1587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0726" name="Группа 85"/>
            <p:cNvGrpSpPr>
              <a:grpSpLocks/>
            </p:cNvGrpSpPr>
            <p:nvPr/>
          </p:nvGrpSpPr>
          <p:grpSpPr bwMode="auto">
            <a:xfrm>
              <a:off x="4143375" y="5286375"/>
              <a:ext cx="2357438" cy="357188"/>
              <a:chOff x="4572000" y="3643314"/>
              <a:chExt cx="2357454" cy="357188"/>
            </a:xfrm>
          </p:grpSpPr>
          <p:sp>
            <p:nvSpPr>
              <p:cNvPr id="37" name="Прямоугольник 36"/>
              <p:cNvSpPr/>
              <p:nvPr/>
            </p:nvSpPr>
            <p:spPr>
              <a:xfrm>
                <a:off x="5286381" y="3643314"/>
                <a:ext cx="928693" cy="357188"/>
              </a:xfrm>
              <a:prstGeom prst="rect">
                <a:avLst/>
              </a:prstGeom>
              <a:solidFill>
                <a:srgbClr val="69FFC2"/>
              </a:solidFill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1600" b="1" dirty="0">
                  <a:solidFill>
                    <a:schemeClr val="bg1">
                      <a:lumMod val="50000"/>
                    </a:schemeClr>
                  </a:solidFill>
                  <a:latin typeface="Bookman Old Style" pitchFamily="18" charset="0"/>
                </a:endParaRPr>
              </a:p>
            </p:txBody>
          </p:sp>
          <p:cxnSp>
            <p:nvCxnSpPr>
              <p:cNvPr id="38" name="Прямая соединительная линия 37"/>
              <p:cNvCxnSpPr/>
              <p:nvPr/>
            </p:nvCxnSpPr>
            <p:spPr>
              <a:xfrm>
                <a:off x="4572001" y="3830639"/>
                <a:ext cx="714380" cy="1588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Прямая соединительная линия 38"/>
              <p:cNvCxnSpPr/>
              <p:nvPr/>
            </p:nvCxnSpPr>
            <p:spPr>
              <a:xfrm>
                <a:off x="6215074" y="3825877"/>
                <a:ext cx="714380" cy="1587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727" name="Группа 59"/>
            <p:cNvGrpSpPr>
              <a:grpSpLocks/>
            </p:cNvGrpSpPr>
            <p:nvPr/>
          </p:nvGrpSpPr>
          <p:grpSpPr bwMode="auto">
            <a:xfrm>
              <a:off x="2714625" y="2428875"/>
              <a:ext cx="2857500" cy="715963"/>
              <a:chOff x="5857875" y="5286375"/>
              <a:chExt cx="2857500" cy="715963"/>
            </a:xfrm>
          </p:grpSpPr>
          <p:cxnSp>
            <p:nvCxnSpPr>
              <p:cNvPr id="29" name="Прямая соединительная линия 28"/>
              <p:cNvCxnSpPr/>
              <p:nvPr/>
            </p:nvCxnSpPr>
            <p:spPr>
              <a:xfrm rot="5400000">
                <a:off x="7215188" y="5715000"/>
                <a:ext cx="573088" cy="1588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единительная линия 29"/>
              <p:cNvCxnSpPr/>
              <p:nvPr/>
            </p:nvCxnSpPr>
            <p:spPr>
              <a:xfrm rot="5400000">
                <a:off x="6929438" y="5715000"/>
                <a:ext cx="573088" cy="1588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 rot="5400000">
                <a:off x="7215188" y="5715000"/>
                <a:ext cx="287338" cy="1588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 rot="5400000">
                <a:off x="6929438" y="5715000"/>
                <a:ext cx="287338" cy="1588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единительная линия 32"/>
              <p:cNvCxnSpPr/>
              <p:nvPr/>
            </p:nvCxnSpPr>
            <p:spPr>
              <a:xfrm>
                <a:off x="5857876" y="5715000"/>
                <a:ext cx="1214437" cy="1588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единительная линия 33"/>
              <p:cNvCxnSpPr/>
              <p:nvPr/>
            </p:nvCxnSpPr>
            <p:spPr>
              <a:xfrm>
                <a:off x="7500938" y="5715000"/>
                <a:ext cx="1214438" cy="1588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Плюс 34"/>
              <p:cNvSpPr/>
              <p:nvPr/>
            </p:nvSpPr>
            <p:spPr>
              <a:xfrm>
                <a:off x="7572376" y="5286375"/>
                <a:ext cx="357187" cy="357188"/>
              </a:xfrm>
              <a:prstGeom prst="mathPlus">
                <a:avLst>
                  <a:gd name="adj1" fmla="val 12942"/>
                </a:avLst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6" name="Минус 35"/>
              <p:cNvSpPr/>
              <p:nvPr/>
            </p:nvSpPr>
            <p:spPr>
              <a:xfrm>
                <a:off x="6643688" y="5429250"/>
                <a:ext cx="357188" cy="142875"/>
              </a:xfrm>
              <a:prstGeom prst="mathMinus">
                <a:avLst>
                  <a:gd name="adj1" fmla="val 30793"/>
                </a:avLst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30728" name="Группа 85"/>
            <p:cNvGrpSpPr>
              <a:grpSpLocks/>
            </p:cNvGrpSpPr>
            <p:nvPr/>
          </p:nvGrpSpPr>
          <p:grpSpPr bwMode="auto">
            <a:xfrm>
              <a:off x="4143375" y="4500563"/>
              <a:ext cx="2357438" cy="357187"/>
              <a:chOff x="4572000" y="3643314"/>
              <a:chExt cx="2357454" cy="357188"/>
            </a:xfrm>
          </p:grpSpPr>
          <p:sp>
            <p:nvSpPr>
              <p:cNvPr id="26" name="Прямоугольник 25"/>
              <p:cNvSpPr/>
              <p:nvPr/>
            </p:nvSpPr>
            <p:spPr>
              <a:xfrm>
                <a:off x="5286381" y="3643314"/>
                <a:ext cx="928693" cy="357188"/>
              </a:xfrm>
              <a:prstGeom prst="rect">
                <a:avLst/>
              </a:prstGeom>
              <a:solidFill>
                <a:srgbClr val="69FFC2"/>
              </a:solidFill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1600" b="1" dirty="0">
                  <a:solidFill>
                    <a:schemeClr val="bg1">
                      <a:lumMod val="50000"/>
                    </a:schemeClr>
                  </a:solidFill>
                  <a:latin typeface="Bookman Old Style" pitchFamily="18" charset="0"/>
                </a:endParaRPr>
              </a:p>
            </p:txBody>
          </p:sp>
          <p:cxnSp>
            <p:nvCxnSpPr>
              <p:cNvPr id="27" name="Прямая соединительная линия 26"/>
              <p:cNvCxnSpPr/>
              <p:nvPr/>
            </p:nvCxnSpPr>
            <p:spPr>
              <a:xfrm>
                <a:off x="4572001" y="3830640"/>
                <a:ext cx="714380" cy="1587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единительная линия 27"/>
              <p:cNvCxnSpPr/>
              <p:nvPr/>
            </p:nvCxnSpPr>
            <p:spPr>
              <a:xfrm>
                <a:off x="6215074" y="3825877"/>
                <a:ext cx="714380" cy="1588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" name="Прямая соединительная линия 10"/>
            <p:cNvCxnSpPr/>
            <p:nvPr/>
          </p:nvCxnSpPr>
          <p:spPr>
            <a:xfrm rot="5400000">
              <a:off x="3750470" y="5080794"/>
              <a:ext cx="787400" cy="1587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928938" y="5072063"/>
              <a:ext cx="1214438" cy="1587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Блок-схема: узел суммирования 12"/>
            <p:cNvSpPr/>
            <p:nvPr/>
          </p:nvSpPr>
          <p:spPr>
            <a:xfrm>
              <a:off x="2928938" y="4759325"/>
              <a:ext cx="642938" cy="642938"/>
            </a:xfrm>
            <a:prstGeom prst="flowChartSummingJunction">
              <a:avLst/>
            </a:prstGeom>
            <a:solidFill>
              <a:srgbClr val="FFFFA3"/>
            </a:solidFill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14" name="Прямая соединительная линия 13"/>
            <p:cNvCxnSpPr/>
            <p:nvPr/>
          </p:nvCxnSpPr>
          <p:spPr>
            <a:xfrm>
              <a:off x="6500813" y="5072063"/>
              <a:ext cx="650875" cy="1587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rot="5400000">
              <a:off x="1964532" y="4679156"/>
              <a:ext cx="787400" cy="1588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2359026" y="2857500"/>
              <a:ext cx="0" cy="1428750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>
              <a:off x="6750845" y="4679156"/>
              <a:ext cx="787400" cy="1587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rot="5400000">
              <a:off x="6430170" y="3571081"/>
              <a:ext cx="1428750" cy="1587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>
              <a:off x="6143626" y="2857500"/>
              <a:ext cx="1000125" cy="1588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4500563" y="2857500"/>
              <a:ext cx="1806575" cy="1588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>
              <a:off x="2357438" y="2857500"/>
              <a:ext cx="1214438" cy="1588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8313" y="1119188"/>
            <a:ext cx="8229600" cy="2305050"/>
          </a:xfrm>
        </p:spPr>
        <p:txBody>
          <a:bodyPr rtlCol="0">
            <a:normAutofit/>
          </a:bodyPr>
          <a:lstStyle/>
          <a:p>
            <a:pPr indent="-18288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ru-RU" sz="28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А) Амперметр -  параллельно.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  <a:p>
            <a:pPr indent="-18288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ru-RU" sz="28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В) Вольтметр - параллельно.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  <a:p>
            <a:pPr indent="-18288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ru-RU" sz="28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С) Вольтметр - последовательно. 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  <a:p>
            <a:pPr indent="-18288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ru-RU" sz="28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Д) Амперметр – последовательно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.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4054475"/>
            <a:ext cx="4246562" cy="277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5950" y="4054475"/>
            <a:ext cx="4454525" cy="277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636712" y="260648"/>
            <a:ext cx="8229600" cy="836489"/>
          </a:xfrm>
          <a:prstGeom prst="rect">
            <a:avLst/>
          </a:prstGeom>
        </p:spPr>
        <p:txBody>
          <a:bodyPr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fontAlgn="auto">
              <a:spcAft>
                <a:spcPts val="0"/>
              </a:spcAft>
              <a:defRPr/>
            </a:pPr>
            <a:r>
              <a:rPr lang="ru-RU" sz="4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Выберите пары. </a:t>
            </a:r>
            <a:endParaRPr lang="ru-RU" sz="4400" dirty="0"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Заголовок 1"/>
          <p:cNvSpPr>
            <a:spLocks noGrp="1"/>
          </p:cNvSpPr>
          <p:nvPr>
            <p:ph type="title"/>
          </p:nvPr>
        </p:nvSpPr>
        <p:spPr>
          <a:xfrm>
            <a:off x="179512" y="5805264"/>
            <a:ext cx="8795374" cy="730597"/>
          </a:xfrm>
        </p:spPr>
        <p:txBody>
          <a:bodyPr>
            <a:normAutofit/>
          </a:bodyPr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Как называется такое соединение?</a:t>
            </a:r>
            <a:endParaRPr lang="ru-RU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4" name="Объект 73"/>
          <p:cNvSpPr>
            <a:spLocks noGrp="1"/>
          </p:cNvSpPr>
          <p:nvPr>
            <p:ph sz="quarter" idx="13"/>
          </p:nvPr>
        </p:nvSpPr>
        <p:spPr>
          <a:xfrm>
            <a:off x="323850" y="2349500"/>
            <a:ext cx="3816350" cy="2879725"/>
          </a:xfrm>
        </p:spPr>
        <p:txBody>
          <a:bodyPr rtlCol="0">
            <a:normAutofit/>
          </a:bodyPr>
          <a:lstStyle/>
          <a:p>
            <a:pPr indent="-182880" algn="ctr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Последовательное соединение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=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ru-RU" sz="28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 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ru-RU" sz="28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=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</a:t>
            </a:r>
            <a:r>
              <a:rPr lang="ru-RU" sz="2800" baseline="-2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+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</a:t>
            </a:r>
            <a:r>
              <a:rPr lang="ru-RU" sz="28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= 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</a:t>
            </a:r>
            <a:r>
              <a:rPr lang="ru-RU" sz="2800" baseline="-2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+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</a:t>
            </a:r>
            <a:r>
              <a:rPr lang="ru-RU" sz="2800" baseline="-2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5" name="Объект 74"/>
          <p:cNvSpPr>
            <a:spLocks noGrp="1"/>
          </p:cNvSpPr>
          <p:nvPr>
            <p:ph sz="quarter" idx="14"/>
          </p:nvPr>
        </p:nvSpPr>
        <p:spPr>
          <a:xfrm>
            <a:off x="4622800" y="2349500"/>
            <a:ext cx="4270375" cy="3095625"/>
          </a:xfrm>
        </p:spPr>
        <p:txBody>
          <a:bodyPr rtlCol="0">
            <a:normAutofit/>
          </a:bodyPr>
          <a:lstStyle/>
          <a:p>
            <a:pPr indent="-182880" algn="ctr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Параллельное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соединение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= 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</a:t>
            </a:r>
            <a:r>
              <a:rPr lang="ru-RU" sz="2800" baseline="-2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</a:t>
            </a:r>
            <a:r>
              <a:rPr lang="ru-RU" sz="2800" baseline="-2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=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ru-RU" sz="2800" baseline="-2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+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ru-RU" sz="2800" baseline="-2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ru-RU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10188" y="4581525"/>
            <a:ext cx="1531937" cy="89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2">
                <a:lumMod val="20000"/>
                <a:lumOff val="80000"/>
                <a:tint val="45000"/>
                <a:satMod val="400000"/>
              </a:schemeClr>
            </a:duotone>
            <a:extLst/>
          </a:blip>
          <a:srcRect/>
          <a:stretch>
            <a:fillRect/>
          </a:stretch>
        </p:blipFill>
        <p:spPr bwMode="auto">
          <a:xfrm>
            <a:off x="755576" y="205166"/>
            <a:ext cx="3847047" cy="1778351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68938" y="161925"/>
            <a:ext cx="3203575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build="p"/>
      <p:bldP spid="7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25144"/>
            <a:ext cx="8496943" cy="1584176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600" dirty="0" smtClean="0">
                <a:solidFill>
                  <a:schemeClr val="tx1"/>
                </a:solidFill>
              </a:rPr>
              <a:t>Как изменится яркость оставшихся лампочек, если убрать лампочку А?</a:t>
            </a:r>
            <a:endParaRPr lang="ru-RU" sz="3600" dirty="0">
              <a:solidFill>
                <a:schemeClr val="tx1"/>
              </a:solidFill>
            </a:endParaRPr>
          </a:p>
        </p:txBody>
      </p:sp>
      <p:pic>
        <p:nvPicPr>
          <p:cNvPr id="3174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29075" y="-1588"/>
            <a:ext cx="5114925" cy="4159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115888"/>
            <a:ext cx="2243138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825" y="1679575"/>
            <a:ext cx="2393950" cy="136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5738" y="3284538"/>
            <a:ext cx="2373312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157192"/>
            <a:ext cx="8784976" cy="1368152"/>
          </a:xfrm>
        </p:spPr>
        <p:txBody>
          <a:bodyPr/>
          <a:lstStyle/>
          <a:p>
            <a:pPr marL="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Как изменится яркость оставшихся лампочек, если убрать лампочку </a:t>
            </a: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С?</a:t>
            </a:r>
            <a:endParaRPr lang="ru-RU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98813" y="23813"/>
            <a:ext cx="5975350" cy="404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3388" y="271463"/>
            <a:ext cx="2365375" cy="136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3388" y="1846263"/>
            <a:ext cx="2335212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9563" y="3587750"/>
            <a:ext cx="2459037" cy="140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250825" y="0"/>
            <a:ext cx="8893175" cy="1152525"/>
          </a:xfrm>
        </p:spPr>
        <p:txBody>
          <a:bodyPr rtlCol="0">
            <a:normAutofit/>
          </a:bodyPr>
          <a:lstStyle/>
          <a:p>
            <a:pPr marL="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Какое соединение проводников 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лучше 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применять в 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елочных гирляндах?</a:t>
            </a: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1203" name="Picture 3" descr="C:\Users\Учитель\Pictures\tree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22513" y="890588"/>
            <a:ext cx="5011737" cy="622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692275" y="981075"/>
            <a:ext cx="6994525" cy="394652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Физика – это экспериментальная наука. И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следующие наши задания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экспериментальные. 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ymphony">
  <a:themeElements>
    <a:clrScheme name="Symphony">
      <a:dk1>
        <a:sysClr val="windowText" lastClr="000000"/>
      </a:dk1>
      <a:lt1>
        <a:sysClr val="window" lastClr="FFFFFF"/>
      </a:lt1>
      <a:dk2>
        <a:srgbClr val="241F00"/>
      </a:dk2>
      <a:lt2>
        <a:srgbClr val="E5E9F7"/>
      </a:lt2>
      <a:accent1>
        <a:srgbClr val="AE0000"/>
      </a:accent1>
      <a:accent2>
        <a:srgbClr val="63457F"/>
      </a:accent2>
      <a:accent3>
        <a:srgbClr val="255775"/>
      </a:accent3>
      <a:accent4>
        <a:srgbClr val="A47C0C"/>
      </a:accent4>
      <a:accent5>
        <a:srgbClr val="39378D"/>
      </a:accent5>
      <a:accent6>
        <a:srgbClr val="680039"/>
      </a:accent6>
      <a:hlink>
        <a:srgbClr val="0000FF"/>
      </a:hlink>
      <a:folHlink>
        <a:srgbClr val="800080"/>
      </a:folHlink>
    </a:clrScheme>
    <a:fontScheme name="Symphony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aramond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ymphon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75000"/>
              </a:schemeClr>
            </a:gs>
            <a:gs pos="100000">
              <a:schemeClr val="phClr">
                <a:tint val="75000"/>
                <a:satMod val="2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50000"/>
                <a:satMod val="115000"/>
              </a:schemeClr>
            </a:gs>
            <a:gs pos="100000">
              <a:schemeClr val="phClr">
                <a:tint val="80000"/>
                <a:shade val="100000"/>
                <a:alpha val="85000"/>
                <a:satMod val="25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>
              <a:shade val="95000"/>
              <a:satMod val="115000"/>
            </a:schemeClr>
          </a:solidFill>
          <a:prstDash val="solid"/>
        </a:ln>
        <a:ln w="12700" cap="flat" cmpd="sng" algn="ctr">
          <a:solidFill>
            <a:schemeClr val="phClr">
              <a:shade val="90000"/>
              <a:satMod val="125000"/>
            </a:schemeClr>
          </a:solidFill>
          <a:prstDash val="solid"/>
        </a:ln>
        <a:ln w="25400" cap="flat" cmpd="sng" algn="ctr">
          <a:solidFill>
            <a:schemeClr val="phClr">
              <a:shade val="90000"/>
              <a:satMod val="13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2000" sy="102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4200000"/>
            </a:lightRig>
          </a:scene3d>
          <a:sp3d>
            <a:bevelT w="25400" h="0" prst="convex"/>
          </a:sp3d>
        </a:effectStyle>
        <a:effectStyle>
          <a:effectLst>
            <a:outerShdw blurRad="76200" dist="25400" dir="5400000" sx="102000" sy="102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4200000"/>
            </a:lightRig>
          </a:scene3d>
          <a:sp3d>
            <a:bevelT w="63500" h="25400" prst="convex"/>
          </a:sp3d>
        </a:effectStyle>
      </a:effectStyleLst>
      <a:bgFillStyleLst>
        <a:solidFill>
          <a:schemeClr val="phClr">
            <a:shade val="95000"/>
            <a:satMod val="11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250000"/>
              </a:schemeClr>
              <a:schemeClr val="phClr">
                <a:tint val="80000"/>
                <a:satMod val="20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250000"/>
              </a:schemeClr>
              <a:schemeClr val="phClr">
                <a:tint val="80000"/>
                <a:satMod val="11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780</TotalTime>
  <Words>167</Words>
  <Application>Microsoft Office PowerPoint</Application>
  <PresentationFormat>Экран (4:3)</PresentationFormat>
  <Paragraphs>48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Воздушный поток</vt:lpstr>
      <vt:lpstr>Symphony</vt:lpstr>
      <vt:lpstr>Электрические явления</vt:lpstr>
      <vt:lpstr>Слайд 2</vt:lpstr>
      <vt:lpstr>Уберите лишнее</vt:lpstr>
      <vt:lpstr>Слайд 4</vt:lpstr>
      <vt:lpstr>Как называется такое соединение?</vt:lpstr>
      <vt:lpstr>Как изменится яркость оставшихся лампочек, если убрать лампочку А?</vt:lpstr>
      <vt:lpstr>Как изменится яркость оставшихся лампочек, если убрать лампочку С?</vt:lpstr>
      <vt:lpstr>Слайд 8</vt:lpstr>
      <vt:lpstr>Физика – это экспериментальная наука. И следующие наши задания – экспериментальные. 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</dc:creator>
  <cp:lastModifiedBy>Володька</cp:lastModifiedBy>
  <cp:revision>92</cp:revision>
  <dcterms:created xsi:type="dcterms:W3CDTF">2011-02-14T16:12:25Z</dcterms:created>
  <dcterms:modified xsi:type="dcterms:W3CDTF">2013-05-22T16:12:08Z</dcterms:modified>
</cp:coreProperties>
</file>