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31236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Измерительные приборы, показывающие содержание различных веществ в воде.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99842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Над презентацией работала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Юналан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Тюляй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 err="1" smtClean="0">
                <a:solidFill>
                  <a:schemeClr val="tx1"/>
                </a:solidFill>
              </a:rPr>
              <a:t>курс,ФТФ,физика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7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flythrough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0"/>
            <a:ext cx="6300192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TDS предназначен для измерения солесодержащих примесей в воде</a:t>
            </a:r>
          </a:p>
          <a:p>
            <a:endParaRPr lang="ru-RU" dirty="0"/>
          </a:p>
          <a:p>
            <a:r>
              <a:rPr lang="ru-RU" dirty="0"/>
              <a:t>TDS метр (</a:t>
            </a:r>
            <a:r>
              <a:rPr lang="ru-RU" dirty="0" err="1"/>
              <a:t>total</a:t>
            </a:r>
            <a:r>
              <a:rPr lang="ru-RU" dirty="0"/>
              <a:t> </a:t>
            </a:r>
            <a:r>
              <a:rPr lang="ru-RU" dirty="0" err="1"/>
              <a:t>dissolved</a:t>
            </a:r>
            <a:r>
              <a:rPr lang="ru-RU" dirty="0"/>
              <a:t> </a:t>
            </a:r>
            <a:r>
              <a:rPr lang="ru-RU" dirty="0" err="1"/>
              <a:t>solids</a:t>
            </a:r>
            <a:r>
              <a:rPr lang="ru-RU" dirty="0"/>
              <a:t>) – это прибор для измерения общего количества, растворенных в воде соединений, на один миллион частиц воды. Если коротко, TDS метр – это ни что иное, как индикатор качества воды.</a:t>
            </a:r>
          </a:p>
          <a:p>
            <a:r>
              <a:rPr lang="ru-RU" dirty="0"/>
              <a:t> Области применения TDS метра различны:</a:t>
            </a:r>
          </a:p>
          <a:p>
            <a:r>
              <a:rPr lang="ru-RU" dirty="0"/>
              <a:t> — измерение уровня содержания солей в воде;</a:t>
            </a:r>
          </a:p>
          <a:p>
            <a:r>
              <a:rPr lang="ru-RU" dirty="0"/>
              <a:t> — измерение общей жесткости воды</a:t>
            </a:r>
          </a:p>
          <a:p>
            <a:r>
              <a:rPr lang="ru-RU" dirty="0"/>
              <a:t> — проверка эффективности работы очистительных приборов, в том числе, работающих систем обратного осмоса.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3131840" cy="432047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2716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3600" dirty="0" err="1"/>
              <a:t>Dual</a:t>
            </a:r>
            <a:r>
              <a:rPr lang="ru-RU" sz="3600" dirty="0"/>
              <a:t> TDS </a:t>
            </a:r>
            <a:r>
              <a:rPr lang="ru-RU" sz="3600" dirty="0" err="1"/>
              <a:t>Monitor</a:t>
            </a:r>
            <a:r>
              <a:rPr lang="ru-RU" sz="3600" dirty="0"/>
              <a:t> 1 - он-</a:t>
            </a:r>
            <a:r>
              <a:rPr lang="ru-RU" sz="3600" dirty="0" err="1"/>
              <a:t>лайн</a:t>
            </a:r>
            <a:r>
              <a:rPr lang="ru-RU" sz="3600" dirty="0"/>
              <a:t> монитор эффективности очистки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20" y="1988840"/>
            <a:ext cx="6265872" cy="486916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r>
              <a:rPr lang="ru-RU" sz="4400" b="1" dirty="0"/>
              <a:t>Прибор предназначен для измерения общей минерализации (солесодержания), т.е. количества частиц, растворенных в воде соединений (</a:t>
            </a:r>
            <a:r>
              <a:rPr lang="ru-RU" sz="4400" b="1" dirty="0" err="1"/>
              <a:t>total</a:t>
            </a:r>
            <a:r>
              <a:rPr lang="ru-RU" sz="4400" b="1" dirty="0"/>
              <a:t> </a:t>
            </a:r>
            <a:r>
              <a:rPr lang="ru-RU" sz="4400" b="1" dirty="0" err="1"/>
              <a:t>dissolved</a:t>
            </a:r>
            <a:r>
              <a:rPr lang="ru-RU" sz="4400" b="1" dirty="0"/>
              <a:t> </a:t>
            </a:r>
            <a:r>
              <a:rPr lang="ru-RU" sz="4400" b="1" dirty="0" err="1"/>
              <a:t>solids</a:t>
            </a:r>
            <a:r>
              <a:rPr lang="ru-RU" sz="4400" b="1" dirty="0"/>
              <a:t>) на один миллион частиц воды - </a:t>
            </a:r>
            <a:r>
              <a:rPr lang="ru-RU" sz="4400" b="1" dirty="0" err="1"/>
              <a:t>ppm</a:t>
            </a:r>
            <a:r>
              <a:rPr lang="ru-RU" sz="4400" b="1" dirty="0"/>
              <a:t> (</a:t>
            </a:r>
            <a:r>
              <a:rPr lang="ru-RU" sz="4400" b="1" dirty="0" err="1"/>
              <a:t>parts</a:t>
            </a:r>
            <a:r>
              <a:rPr lang="ru-RU" sz="4400" b="1" dirty="0"/>
              <a:t> </a:t>
            </a:r>
            <a:r>
              <a:rPr lang="ru-RU" sz="4400" b="1" dirty="0" err="1"/>
              <a:t>per</a:t>
            </a:r>
            <a:r>
              <a:rPr lang="ru-RU" sz="4400" b="1" dirty="0"/>
              <a:t> </a:t>
            </a:r>
            <a:r>
              <a:rPr lang="ru-RU" sz="4400" b="1" dirty="0" err="1"/>
              <a:t>million</a:t>
            </a:r>
            <a:r>
              <a:rPr lang="ru-RU" sz="4400" b="1" dirty="0"/>
              <a:t>) в магистрали очистительной системы воды - до ее очистки и после, что </a:t>
            </a:r>
            <a:r>
              <a:rPr lang="ru-RU" sz="4400" b="1" dirty="0" err="1"/>
              <a:t>позволяят</a:t>
            </a:r>
            <a:r>
              <a:rPr lang="ru-RU" sz="4400" b="1" dirty="0"/>
              <a:t> делать оценку эффективности работы очистительной системы.</a:t>
            </a:r>
          </a:p>
          <a:p>
            <a:endParaRPr lang="ru-RU" sz="4400" b="1" dirty="0"/>
          </a:p>
          <a:p>
            <a:r>
              <a:rPr lang="ru-RU" sz="4400" u="sng" dirty="0"/>
              <a:t>Принцип действия </a:t>
            </a:r>
            <a:r>
              <a:rPr lang="ru-RU" sz="4400" u="sng" dirty="0" err="1"/>
              <a:t>Dual</a:t>
            </a:r>
            <a:r>
              <a:rPr lang="ru-RU" sz="4400" u="sng" dirty="0"/>
              <a:t> TDS </a:t>
            </a:r>
            <a:r>
              <a:rPr lang="ru-RU" sz="4400" u="sng" dirty="0" err="1"/>
              <a:t>Monitor</a:t>
            </a:r>
            <a:r>
              <a:rPr lang="ru-RU" sz="4400" u="sng" dirty="0"/>
              <a:t> 1 основан на прямой зависимости </a:t>
            </a:r>
            <a:r>
              <a:rPr lang="ru-RU" sz="4400" u="sng" dirty="0" err="1"/>
              <a:t>электроводности</a:t>
            </a:r>
            <a:r>
              <a:rPr lang="ru-RU" sz="4400" u="sng" dirty="0"/>
              <a:t> раствора (силы тока в постоянном электрическом поле, создаваемом электродами прибора) от количества растворенных в воде соединений (</a:t>
            </a:r>
            <a:r>
              <a:rPr lang="ru-RU" sz="4400" u="sng" dirty="0" err="1"/>
              <a:t>parts</a:t>
            </a:r>
            <a:r>
              <a:rPr lang="ru-RU" sz="4400" u="sng" dirty="0"/>
              <a:t> </a:t>
            </a:r>
            <a:r>
              <a:rPr lang="ru-RU" sz="4400" u="sng" dirty="0" err="1"/>
              <a:t>per</a:t>
            </a:r>
            <a:r>
              <a:rPr lang="ru-RU" sz="4400" u="sng" dirty="0"/>
              <a:t> </a:t>
            </a:r>
            <a:r>
              <a:rPr lang="ru-RU" sz="4400" u="sng" dirty="0" err="1"/>
              <a:t>million</a:t>
            </a:r>
            <a:r>
              <a:rPr lang="ru-RU" sz="4400" u="sng" dirty="0"/>
              <a:t>, </a:t>
            </a:r>
            <a:r>
              <a:rPr lang="ru-RU" sz="4400" u="sng" dirty="0" err="1"/>
              <a:t>ppm</a:t>
            </a:r>
            <a:r>
              <a:rPr lang="ru-RU" sz="4400" u="sng" dirty="0"/>
              <a:t>; 1 </a:t>
            </a:r>
            <a:r>
              <a:rPr lang="ru-RU" sz="4400" u="sng" dirty="0" err="1"/>
              <a:t>ppm</a:t>
            </a:r>
            <a:r>
              <a:rPr lang="ru-RU" sz="4400" u="sng" dirty="0"/>
              <a:t>=1мг/л). Устанавливается в магистраль очистительной системы за несколько минут.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98782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25858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 солесодержания и электропроводности QC-1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mtClean="0"/>
              <a:t>прибор </a:t>
            </a:r>
            <a:r>
              <a:rPr lang="ru-RU" dirty="0"/>
              <a:t>QC-1 предназначен для экспресс-оценки качества воды нажатием всего лишь одной кнопки. Может устанавливаться на системы водоочистки обратным осмосом и </a:t>
            </a:r>
            <a:r>
              <a:rPr lang="ru-RU" dirty="0" err="1"/>
              <a:t>деионизирующие</a:t>
            </a:r>
            <a:r>
              <a:rPr lang="ru-RU" dirty="0"/>
              <a:t> системы. Принцип работы прибора очень прост - для начала работы нужно установить пороговое значение в </a:t>
            </a:r>
            <a:r>
              <a:rPr lang="ru-RU" dirty="0" err="1"/>
              <a:t>ppm</a:t>
            </a:r>
            <a:r>
              <a:rPr lang="ru-RU" dirty="0"/>
              <a:t> или </a:t>
            </a:r>
            <a:r>
              <a:rPr lang="ru-RU" dirty="0" err="1"/>
              <a:t>мкСм</a:t>
            </a:r>
            <a:r>
              <a:rPr lang="ru-RU" dirty="0"/>
              <a:t>. Как только оно будет превышено, при нажатии кнопки - загорится красный светодиод, сигнализирующий о необходимости проведения сервисных работ с очистительной установкой - замена картриджей или мембран. Если текущее значение солесодержания не превышает установленное, то при нажатии кнопки, загорится зеленый светодиод - это означает, что с Вашим фильтром все в порядке!</a:t>
            </a:r>
          </a:p>
        </p:txBody>
      </p:sp>
    </p:spTree>
    <p:extLst>
      <p:ext uri="{BB962C8B-B14F-4D97-AF65-F5344CB8AC3E}">
        <p14:creationId xmlns:p14="http://schemas.microsoft.com/office/powerpoint/2010/main" val="76687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shred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Электролизер для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692696"/>
            <a:ext cx="5076056" cy="6164817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Электролизер - аппарат для электролиза, состоящие из четырех электролитических ячеек.</a:t>
            </a:r>
          </a:p>
          <a:p>
            <a:r>
              <a:rPr lang="ru-RU" dirty="0"/>
              <a:t>Электролизер - представляет систему сосудов, наполненный электролитом с размещенными в нём электродами — катодом и анодом, соединёнными соответственно с отрицательным и положительным полюсами источника постоянного тока.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Область применения:</a:t>
            </a:r>
          </a:p>
          <a:p>
            <a:endParaRPr lang="ru-RU" dirty="0"/>
          </a:p>
          <a:p>
            <a:r>
              <a:rPr lang="ru-RU" dirty="0"/>
              <a:t>Идеальный прибор для рекламы качества очистки воды!</a:t>
            </a:r>
          </a:p>
          <a:p>
            <a:endParaRPr lang="ru-RU" dirty="0"/>
          </a:p>
          <a:p>
            <a:r>
              <a:rPr lang="ru-RU" dirty="0"/>
              <a:t>Принцип работы прибора основан на электролизе воды, всем знакомый из школьного курса физики</a:t>
            </a:r>
          </a:p>
          <a:p>
            <a:endParaRPr lang="ru-RU" dirty="0"/>
          </a:p>
          <a:p>
            <a:r>
              <a:rPr lang="ru-RU" dirty="0"/>
              <a:t>Желаете наглядно убедиться в качестве воды, которую привозят Вам домой или в офис?</a:t>
            </a:r>
          </a:p>
          <a:p>
            <a:endParaRPr lang="ru-RU" dirty="0"/>
          </a:p>
          <a:p>
            <a:r>
              <a:rPr lang="ru-RU" dirty="0"/>
              <a:t>Характеристики:</a:t>
            </a:r>
          </a:p>
          <a:p>
            <a:endParaRPr lang="ru-RU" dirty="0"/>
          </a:p>
          <a:p>
            <a:r>
              <a:rPr lang="ru-RU" dirty="0"/>
              <a:t>Прибор может использоваться при допустимом </a:t>
            </a:r>
            <a:r>
              <a:rPr lang="ru-RU" dirty="0" err="1"/>
              <a:t>уровене</a:t>
            </a:r>
            <a:r>
              <a:rPr lang="ru-RU" dirty="0"/>
              <a:t> минерализации воды 500 </a:t>
            </a:r>
            <a:r>
              <a:rPr lang="ru-RU" dirty="0" err="1"/>
              <a:t>ppm</a:t>
            </a:r>
            <a:r>
              <a:rPr lang="ru-RU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2" y="1700808"/>
            <a:ext cx="408944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423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Измерительные приборы, показывающие содержание различных веществ в воде.</vt:lpstr>
      <vt:lpstr>Презентация PowerPoint</vt:lpstr>
      <vt:lpstr>Dual TDS Monitor 1 - он-лайн монитор эффективности очистки воды</vt:lpstr>
      <vt:lpstr>Монитор солесодержания и электропроводности QC-1 </vt:lpstr>
      <vt:lpstr>Электролизер для 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Измерительные приборы, показывающие содержание различных веществ в воде.</dc:title>
  <dc:creator>Домашний</dc:creator>
  <cp:lastModifiedBy>Домашний</cp:lastModifiedBy>
  <cp:revision>3</cp:revision>
  <dcterms:created xsi:type="dcterms:W3CDTF">2014-04-09T20:11:16Z</dcterms:created>
  <dcterms:modified xsi:type="dcterms:W3CDTF">2014-04-09T20:33:45Z</dcterms:modified>
</cp:coreProperties>
</file>