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5A55E5-D3D7-4415-BB63-28FCFEE09C6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8A66005-F658-48EE-8DA8-0EEF01804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</a:t>
            </a:r>
            <a:br>
              <a:rPr lang="ru-RU" b="1" dirty="0" smtClean="0"/>
            </a:br>
            <a:r>
              <a:rPr lang="ru-RU" b="1" dirty="0" smtClean="0"/>
              <a:t>         Газовая турбина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alstom_turb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196752"/>
            <a:ext cx="7846977" cy="5442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556792"/>
            <a:ext cx="338437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404664"/>
            <a:ext cx="71287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1500 </a:t>
            </a:r>
            <a:r>
              <a:rPr lang="ru-RU" dirty="0"/>
              <a:t>– Леонардо да Винчи нарисовал </a:t>
            </a:r>
            <a:r>
              <a:rPr lang="ru-RU" dirty="0" smtClean="0"/>
              <a:t>схему</a:t>
            </a:r>
          </a:p>
          <a:p>
            <a:r>
              <a:rPr lang="ru-RU" dirty="0" smtClean="0"/>
              <a:t>гриля</a:t>
            </a:r>
            <a:r>
              <a:rPr lang="ru-RU" dirty="0"/>
              <a:t>, который использует</a:t>
            </a:r>
          </a:p>
          <a:p>
            <a:r>
              <a:rPr lang="ru-RU" dirty="0"/>
              <a:t>принцип газовой турбины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1903 </a:t>
            </a:r>
            <a:r>
              <a:rPr lang="ru-RU" dirty="0"/>
              <a:t>– Норвежец </a:t>
            </a:r>
            <a:r>
              <a:rPr lang="ru-RU" dirty="0" err="1"/>
              <a:t>Аегидиус</a:t>
            </a:r>
            <a:r>
              <a:rPr lang="ru-RU" dirty="0"/>
              <a:t> </a:t>
            </a:r>
            <a:r>
              <a:rPr lang="ru-RU" dirty="0" err="1"/>
              <a:t>Еллинг</a:t>
            </a:r>
            <a:r>
              <a:rPr lang="ru-RU" dirty="0"/>
              <a:t> </a:t>
            </a:r>
            <a:r>
              <a:rPr lang="ru-RU" dirty="0" smtClean="0"/>
              <a:t>создал </a:t>
            </a:r>
            <a:r>
              <a:rPr lang="ru-RU" dirty="0"/>
              <a:t>первую </a:t>
            </a:r>
            <a:r>
              <a:rPr lang="ru-RU" dirty="0" smtClean="0"/>
              <a:t>работающую </a:t>
            </a:r>
            <a:r>
              <a:rPr lang="ru-RU" dirty="0"/>
              <a:t>газовую</a:t>
            </a:r>
          </a:p>
          <a:p>
            <a:r>
              <a:rPr lang="ru-RU" dirty="0"/>
              <a:t>турбину, которая использовала</a:t>
            </a:r>
          </a:p>
          <a:p>
            <a:r>
              <a:rPr lang="ru-RU" dirty="0"/>
              <a:t>вращающийся компрессор и турбину и</a:t>
            </a:r>
          </a:p>
          <a:p>
            <a:r>
              <a:rPr lang="ru-RU" dirty="0"/>
              <a:t>выдавала полезную работу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47667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История создания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580112" y="638690"/>
            <a:ext cx="31683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Газовая турбина — это тепловой двигатель непрерывного действия, преобразующий энергию газа в механическую работу на валу газовой турбины. В отличие от поршневого двигателя, в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газовотурбинном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двигателе процессы происходят в потоке движущегося газа. Качество газовой турбины характеризуется эффективностью КПД, то есть соотношением работы, снимаемой с вала, к располагаемой энергии газа перед турбиной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Gazovaya_turb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50800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Газовая турбина состоит из дисков турбины и компрессора, установленных на одном валу. Турбина работает так: воздух нагнетается компрессором в камеру сгорания турбины, куда затем впрыскивается жидкое горючее. Горючая смесь сгорает при очень высокой температуре, газы расширяются, устремляются к выхлопному отверстию, по пути попадают на лопатки турбины и приводят их во вращение. </a:t>
            </a:r>
          </a:p>
          <a:p>
            <a:endParaRPr lang="ru-RU" dirty="0"/>
          </a:p>
        </p:txBody>
      </p:sp>
      <p:pic>
        <p:nvPicPr>
          <p:cNvPr id="5" name="Рисунок 4" descr="000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780928"/>
            <a:ext cx="7344816" cy="3515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56895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11560" y="476672"/>
            <a:ext cx="781236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настоящее время газовые турбины применяют в качестве главных двигателей морских транспортных судов.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отдельных случаях газовые турбины малой мощности применяют в качестве привода насосов, аварийных электрогенераторов, вспомогатель­ных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наддувочных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компрессоров и др.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Особый интерес представ­ляют газовые турбины как главные двигатели для судов с подвод­ными крыльями и судов на воздушной подушке.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Газовые турбины также используются в локомотивах и танках.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332656"/>
            <a:ext cx="27414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 Применение     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49" name="Picture 1" descr="D:\DIANA\mor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3171" y="3573017"/>
            <a:ext cx="4052522" cy="2664296"/>
          </a:xfrm>
          <a:prstGeom prst="rect">
            <a:avLst/>
          </a:prstGeom>
          <a:noFill/>
        </p:spPr>
      </p:pic>
      <p:pic>
        <p:nvPicPr>
          <p:cNvPr id="2050" name="Picture 2" descr="D:\DIANA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3773351" cy="2560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497433"/>
            <a:ext cx="6696744" cy="13002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Преимущества и недостатки газотурбинных двигателей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204864"/>
            <a:ext cx="813690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dirty="0" smtClean="0">
              <a:solidFill>
                <a:srgbClr val="252525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52525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Возможность получения большего количества пара при работе (в отличие от поршневого двигателя)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52525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 сочетании с паровым котлом и паровой турбиной более высокий КПД по сравнению с поршневым двигателем. Отсюда - использование их в электростанциях.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52525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Перемещение только в одном направлении, с намного меньшей вибрацией, в отличие от поршневого двигателя.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52525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Меньшее количество движущихся частей, чем у поршневого двигателя.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52525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Существенно меньше выбросов вредных веществ по сравнению с поршневыми двигателями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52525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Низкая стоимость и потребление смазочного масла.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252525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1115616" y="1526015"/>
            <a:ext cx="6660232" cy="6004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6023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Преимущества газотурбинных двигателей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722601"/>
            <a:ext cx="8064896" cy="49552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Недостатки газотурбинных двигателей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Стоимость намного выше, чем у аналогичных по размерам поршневых двигателей, поскольку материалы применяемые в турбине должны иметь высокую жаростойкость и жаропрочность, а также высокую удельную прочность. Машинные операции также более сложные;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 любом режиме работы имеют меньший КПД , чем поршневые двигатели. Требуют дополнительной паровой турбины для повышения КПД.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Низкий механический и электрический КПД (потребление газа более чем в 1.5 раза больше на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кВтЧ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электроэнергии по сравнению с поршневым двигателем)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Резкое снижение КПД на малых нагрузках (в отличие от поршневого двигателя)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Необходимость использования газа высокого давления, что обуславливает необходимость применения дожимных компрессоров с дополнительным расходом энергии и падением общей эффективности системы.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</TotalTime>
  <Words>434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                     Газовая турбина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Газовая турбина</dc:title>
  <dc:creator>Админ</dc:creator>
  <cp:lastModifiedBy>Админ</cp:lastModifiedBy>
  <cp:revision>9</cp:revision>
  <dcterms:created xsi:type="dcterms:W3CDTF">2014-04-27T16:50:30Z</dcterms:created>
  <dcterms:modified xsi:type="dcterms:W3CDTF">2014-05-04T18:33:50Z</dcterms:modified>
</cp:coreProperties>
</file>