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2AB05B-FF75-465D-8679-20862CFD08A6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64814D-83A0-4030-8128-8EEAB725AB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844" y="21328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Атомные электростанции России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02088"/>
            <a:ext cx="42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Презентация на тему: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</a:t>
            </a:r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                                                                 Студент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группы Ф 129д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Мошковская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Екатерина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1571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Проверил:                                               Преподаватель по дисциплине физика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Хомякова Екатерина Андреева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3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28"/>
            <a:ext cx="9141123" cy="68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Курская АЭС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Курская область г. Курчатов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4 блоков: 4000 МВт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атомная станция — станция одноконтурного типа: пар, подаваемый на турбины, образуется непосредственно в реакторе при кипении проходящего через него теплоносителя. В качестве теплоносителя используется обычная очищенная вода, циркулирующая по замкнутому контуру. Для охлаждения отработавшего пара в конденсаторах турбин используется вода пруда-охладителя. Площадь зеркала водоема — 21,5 км  2.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двух действующих очередей Курской атомной станции эксплуатируются 4 энергоблока РБМК-1000 (1-4 энергоблоки), строится 3-я очередь.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53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" y="0"/>
            <a:ext cx="9109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6712"/>
            <a:ext cx="8820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Смоленская область г. Десногорск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3 блоков: 3000 МВт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энергосистему станция выдает, в среднем, 20 млрд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кВт•часов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электроэнергии, что составляет 13% электроэнергии, вырабатываемой десятью атомными станциями страны.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САЭС - крупнейшее градообразующее предприятие Смоленской области, доля поступлений в областной бюджет которого составляет более 30%.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промышленной эксплуатации на САЭС находится три энергоблока с уран-графитовыми канальными реакторами РБМК-1000 второго и третьего поколения.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энергоблок был введен в эксплуатацию в 1982 году, второй – в 1985 году, третий - в 1990 году.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Электрическая мощность каждого энергоблока - 1000 МВт, тепловая 3200 МВт.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2007 году Смоленская атомная станция первой среди АЭС России получила международный сертификат соответствия системы менеджмента качества стандарту ISO 9001:2000.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продления срока эксплуатации Смоленской АЭС на станции поэтапно проводятся плановые и текущие ремонты с выполнением большого объёма работ по реконструкции и модернизации оборудования.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энергоблоки оснащены системой локализации аварий, исключающей выбросы радиоактивных веществ в окружающую среду.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304" y="7857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Смоленская АЭС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362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Тверская область, г. Удомля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3 блоков: 3000 МВт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2"/>
          <a:stretch/>
        </p:blipFill>
        <p:spPr>
          <a:xfrm>
            <a:off x="24521" y="2033808"/>
            <a:ext cx="9066088" cy="298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332655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Калининская АЭС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302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1456"/>
            <a:ext cx="9144000" cy="68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902" y="1412776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Ленинградская область г. Сосновый Бор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4 блоков: 4000 МВт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включает в себя 4 энергоблока электрической мощностью 1000 МВт каждый, 1-ый и 2-ой энергоблоки (первая очередь) расположены приблизительно в 5 км к юго-западу от города Сосновый Бор, 3-ий и 4-ый энергоблоки (вторая очередь) находятся на два километра западнее.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грандиозности этого сооружения можно судить по тому, что строительный объем только одного главного корпуса первой очереди станции составляет 1 200 000 м 3, высота реакторного блока достигает 56 м, а протяженность главного фасада — более 400 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Ленинградская АЭС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419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6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Мурманская область г. Полярные Зори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4 блоков: 1760 МВт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настоящее время на станции эксплуатируются 4 энергоблока мощностью 440 МВт каждый, что составляет около 50 % всей установленной мощности региона.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2852936"/>
            <a:ext cx="8984348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3403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Кольская АЭС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65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9588" y="1916832"/>
            <a:ext cx="7848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Свердловская область, г. Заречный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1 блока: 600 МВт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Белоярская АЭС им. И.В. Курчатова — первенец большой ядерной энергетики СССР. Станция расположена на Урале.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Белоярской АЭС сооружены три энергоблока: два — с реакторами на тепловых нейтронах и один — с реактором на быстрых нейтронах.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Энергоблок 1 с реактором АМБ-100 мощностью 100 МВт остановлен в 1981 г., энергоблок 2 с реактором АМБ-200 мощностью 200 МВт остановлен 1989 г. Топливо из реакторов выгружено и находится на длительном хранении в специальных бассейнах выдержки, расположенных в одном здании с реакторами.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эксплуатируется третий энергоблок с реактором БН-600 электрической мощностью 600 МВт, пущенный в эксплуатацию в апреле 1980 г., — первый в мире энергоблок промышленного масштаба с реактором на быстрых нейтронах.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5703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Белоярская АЭС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49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Чукотский АО 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Билибино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3 блоков: 48 МВт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является центральным звеном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Чаун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Билибинском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энергоузле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связана ВЛ-110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Чаунской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ТЭЦ (г.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Певек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подстанцией "Черский" (п. Зеленый Мыс). Кроме этих ВЛ имеется сеть ВЛ-35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через которые обеспечивается электроснабжение местных потребителей. Станция вырабатывает как электрическую, так и тепловую энергию, которая поступает на теплоснабжение города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— первая за полярным кругом и единственная в зоне вечной мерзлоты атомная электростанция. В 2005 году станция работала на 35 % установленной мощности, в 2006 году — 32,5 %.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Источником хозяйственно – питьевого и технического водоснабжения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является водохранилище на ручье Бол.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Поннеурген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находящееся в трех километрах к востоку от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промплощадки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Водохранилище обеспечивает потребности в воде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промплощадки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других объектов АЭС и удерживается грунтовой плотиной.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8889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Билибинская</a:t>
            </a:r>
            <a:r>
              <a:rPr lang="ru-RU" sz="2400" dirty="0" smtClean="0"/>
              <a:t> АЭС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909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2"/>
            <a:ext cx="9144000" cy="68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4" y="605787"/>
            <a:ext cx="9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Саратовская область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4 блоков: 4000 МВт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— крупнейший в России производитель электроэнергии. Ежегодно она вырабатывает более 30 миллиардов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кВт.час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электроэнергии (больше, чем любая другая атомная, тепловая и гидроэлектростанция страны).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обеспечивает четверть производства электроэнергии в Приволжском федеральном округе и пятую часть выработки всех атомных станций страны. Ее электроэнергией надежно обеспечиваются потребители Поволжья (76 % поставляемой ею электроэнергии), Центра (13 %), Урала (8 %) и Сибири (3 %). Электроэнергия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— самая дешевая среди всех АЭС и тепловых электростанций России. Коэффициент использования установленной мощности (КИУМ)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составляет более 80 процентов.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— признанный лидер атомной энергетики России, она неоднократно удостаивалась звания «Лучшая АЭС России». С 2002 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Балаковская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атомная станция имеет статус филиала ОАО "Концерн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Энергоатом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(до акционирования ФГУП концерн "Росэнергоатом") Федерального агентства (до марта 2004 г. — Министерства РФ) по атомной энергии.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в деятельности руководства АЭС является обеспечение и повышение безопасности при эксплуатации, защита окружающей среды от влияния технологического процесса, снижение издержек при производстве электроэнергии, улучшение социальной защищенности персонала, увеличение вклада станции в социально-экономическое развитие региона.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291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Балаковская</a:t>
            </a:r>
            <a:r>
              <a:rPr lang="ru-RU" sz="2800" dirty="0" smtClean="0"/>
              <a:t> АЭС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769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3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256" y="-80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Нововоронежская</a:t>
            </a:r>
            <a:r>
              <a:rPr lang="ru-RU" sz="2400" dirty="0" smtClean="0"/>
              <a:t> АЭС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142" y="453605"/>
            <a:ext cx="9217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Воронежская область г.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Нововоронеж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3 блоков: 1880 МВт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развивалась на базе несерийных водо-водяных энергетических реакторов корпусного типа с обычной водой под давлением. В настоящее время в работе находятся энергоблоки № 3, 4, 5, общей электрической мощностью 1834 МВт. Энергоблоки № 1 и 2 уже выведены из эксплуатации. Каждый из пяти реакторов станции является головным, то есть прототипом серийных энергетических реакторов. Корпуса всех реакторов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Нововоронежской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изготовлены ПО «Ижорский завод» г. Колпино г. Санкт-Петербург.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Энергоблоки 3 и 4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Блочный щит управления третьего энергоблока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Нововоронежской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и четвёртый энергоблок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Нововоронежской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энергоблоков началось в 1967 году. В декабре 1971 года был введён в эксплуатацию третий энергоблок, ровно через год четвёртый. В июне 1972 года 3 энергоблок был выведен на максимальную мощность, в мае 1973 года на полную мощность стал работать четвёртый энергоблок. На энергоблоках используют реакторы типа ВВЭР-440. Оборудование реакторных установок размещено в герметичных боксах, которые обеспечивают удержание в этих помещениях радиоактивных веществ при разуплотнении первого контура. По проектным срокам 3 энергоблок должен был быть выведен из эксплуатации в 2001 году, четвёртый в 2002, но в связи с недостатком электроэнергии срок эксплуатации энергоблоков был продлён. Они будут остановлены в 2016 (3 энергоблок) и в 2017 (4 энергоблок) году.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82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71914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Энергоблок 5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целом, реакторная установка энергоблока № 5 выполнена в полном соответствии с действующими в России нормативными документами обеспечения безопасности атомных станций. Пятый энергоблок должен быть выведен из эксплуатации в 2010 году, но этот срок продлён в связи с недостатком электроэнергии. Возможно, что этот энергоблок будет остановлен с выполнением проекта НВ АЭС-2.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июня 2010 года в 15 часов 58 минут сработала автоматическая защита по факту отключения трех из четырёх главных циркуляционных насосов (ГЦН). Отключение произошло по сигналу снижения уровня питательной воды в трех парогенераторах (ПГ) в связи с отключением одного турбопитательного насоса. Энергоблок № 5 был отключен от сети.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Данное событие классифицируется уровнем «ноль» по Международной шкале оценки ядерных событий INES, то есть является несущественным для безопасности станции и персонала. Радиационных последствий нет. Радиационный фон на станции и прилегающей территории не изменялся, находится на уровне, соответствующем нормальной эксплуатации энергоблоков, и не превышает естественных фоновых значений. 18 сентября 2011 год в 18 часов 24 минуты турбоустановка № 14 энергоблока № 5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Нововоронежской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АЭС включена в сеть после проведения мероприятий по продлению срока эксплуатации, испытания вновь смонтированных систем и оборудования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59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5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981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Ростовская (</a:t>
            </a:r>
            <a:r>
              <a:rPr lang="ru-RU" sz="2400" dirty="0" err="1" smtClean="0"/>
              <a:t>Волгодонская</a:t>
            </a:r>
            <a:r>
              <a:rPr lang="ru-RU" sz="2400" dirty="0" smtClean="0"/>
              <a:t>) АЭС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Расположение: Ростовская область г. Волгодонск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 мощность 2 блоков: 2000 МВт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установки на Ростовской АЭС выбран водо-водяной энергетический реактор корпусного типа ВВЭР-1000. Реакторы этого типа являются одними из самых безопасных и широко применяются на АЭС России и Украины.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обоими энергоблоками предусматривает централизованный контроль и дистанционное управление основными технологическими процессами, автоматическое регулирование, осуществляемое по принципу автономных регуляторов, местный контроль и управление вспомогательными системами.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Гермооболочка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реакторного отделения энергоблоков позволяет выдержать экстремальные внешние воздействия, такие, как землетрясения до 7 баллов, смерчи, ураганы, воздушные ударные волны, падение самолета.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435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1517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Sys~admin</dc:creator>
  <cp:lastModifiedBy>Sys~admin</cp:lastModifiedBy>
  <cp:revision>9</cp:revision>
  <dcterms:created xsi:type="dcterms:W3CDTF">2013-05-12T06:17:24Z</dcterms:created>
  <dcterms:modified xsi:type="dcterms:W3CDTF">2013-05-12T07:55:12Z</dcterms:modified>
</cp:coreProperties>
</file>