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D5E-FAC7-4C7B-ABF7-7DDDE6ABDDE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9269-F9F2-441A-99D5-52945DD4E9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D5E-FAC7-4C7B-ABF7-7DDDE6ABDDE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9269-F9F2-441A-99D5-52945DD4E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D5E-FAC7-4C7B-ABF7-7DDDE6ABDDE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9269-F9F2-441A-99D5-52945DD4E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D5E-FAC7-4C7B-ABF7-7DDDE6ABDDE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9269-F9F2-441A-99D5-52945DD4E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D5E-FAC7-4C7B-ABF7-7DDDE6ABDDE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939269-F9F2-441A-99D5-52945DD4E9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D5E-FAC7-4C7B-ABF7-7DDDE6ABDDE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9269-F9F2-441A-99D5-52945DD4E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D5E-FAC7-4C7B-ABF7-7DDDE6ABDDE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9269-F9F2-441A-99D5-52945DD4E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D5E-FAC7-4C7B-ABF7-7DDDE6ABDDE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9269-F9F2-441A-99D5-52945DD4E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D5E-FAC7-4C7B-ABF7-7DDDE6ABDDE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9269-F9F2-441A-99D5-52945DD4E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D5E-FAC7-4C7B-ABF7-7DDDE6ABDDE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9269-F9F2-441A-99D5-52945DD4E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D5E-FAC7-4C7B-ABF7-7DDDE6ABDDE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9269-F9F2-441A-99D5-52945DD4E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000D5E-FAC7-4C7B-ABF7-7DDDE6ABDDE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939269-F9F2-441A-99D5-52945DD4E9B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Актуальность применения СЭ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3316" name="Picture 4" descr="SolarPan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324820" cy="4495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Mcy;&amp;ocy;&amp;ncy;&amp;tcy;&amp;acy;&amp;zhcy; &amp;scy;&amp;ocy;&amp;lcy;&amp;ncy;&amp;iecy;&amp;chcy;&amp;ncy;&amp;ycy;&amp;khcy; &amp;pcy;&amp;acy;&amp;ncy;&amp;iecy;&amp;lcy;&amp;iecy;&amp;jcy; &amp;ncy;&amp;acy; &amp;kcy;&amp;rcy;&amp;ycy;&amp;shcy;&amp;iecy; &amp;zhcy;&amp;icy;&amp;lcy;&amp;ocy;&amp;gcy;&amp;ocy; &amp;dcy;&amp;ocy;&amp;m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704856" cy="5132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Bcy;&amp;iecy;&amp;scy;&amp;pcy;&amp;icy;&amp;lcy;&amp;ocy;&amp;tcy;&amp;ncy;&amp;ycy;&amp;jcy; &amp;scy;&amp;acy;&amp;mcy;&amp;ocy;&amp;lcy;&amp;iecy;&amp;tcy;, &amp;rcy;&amp;acy;&amp;zcy;&amp;rcy;&amp;acy;&amp;bcy;&amp;ocy;&amp;tcy;&amp;acy;&amp;ncy;&amp;ncy;&amp;ycy;&amp;jcy; NASA Ames Research Center, &amp;scy;&amp;pcy;&amp;ocy;&amp;scy;&amp;ocy;&amp;bcy;&amp;iecy;&amp;ncy; &amp;ncy;&amp;acy; &amp;scy;&amp;ocy;&amp;lcy;&amp;ncy;&amp;iecy;&amp;chcy;&amp;ncy;&amp;ocy;&amp;jcy; &amp;ecy;&amp;ncy;&amp;iecy;&amp;rcy;&amp;gcy;&amp;icy;&amp;icy; &amp;pcy;&amp;rcy;&amp;ocy;&amp;lcy;&amp;iecy;&amp;tcy;&amp;iecy;&amp;tcy;&amp;softcy; &amp;ocy;&amp;tcy; &amp;vcy;&amp;ocy;&amp;scy;&amp;tcy;&amp;ocy;&amp;chcy;&amp;ncy;&amp;ocy;&amp;gcy;&amp;ocy; &amp;pcy;&amp;ocy;&amp;bcy;&amp;iecy;&amp;rcy;&amp;iecy;&amp;zhcy;&amp;softcy;&amp;yacy; &amp;Scy;&amp;SHcy;&amp;Acy; &amp;dcy;&amp;ocy; &amp;zcy;&amp;acy;&amp;pcy;&amp;acy;&amp;dcy;&amp;ncy;&amp;ocy;&amp;g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08912" cy="4609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«&amp;Scy;&amp;ocy;&amp;lcy;&amp;ncy;&amp;iecy;&amp;chcy;&amp;ncy;&amp;ocy;&amp;iecy; &amp;dcy;&amp;iecy;&amp;rcy;&amp;iecy;&amp;vcy;&amp;ocy; – &amp;kcy;&amp;ucy;&amp;lcy;&amp;softcy;&amp;tcy;&amp;ucy;&amp;rcy;&amp;ncy;&amp;ycy;&amp;jcy; &amp;icy; &amp;ocy;&amp;dcy;&amp;ncy;&amp;ocy;&amp;vcy;&amp;rcy;&amp;iecy;&amp;mcy;&amp;iecy;&amp;ncy;&amp;ncy;&amp;ocy; &amp;ncy;&amp;acy;&amp;ucy;&amp;chcy;&amp;ncy;&amp;ycy;&amp;jcy; &amp;scy;&amp;icy;&amp;mcy;&amp;vcy;&amp;ocy;&amp;lcy; &amp;acy;&amp;vcy;&amp;scy;&amp;tcy;&amp;rcy;&amp;icy;&amp;jcy;&amp;scy;&amp;kcy;&amp;ocy;&amp;gcy;&amp;ocy; &amp;gcy;&amp;ocy;&amp;rcy;&amp;ocy;&amp;dcy;&amp;kcy;&amp;acy; &amp;Gcy;&amp;lcy;&amp;acy;&amp;jcy;&amp;scy;&amp;dcy;&amp;ocy;&amp;rcy;&amp;f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912768" cy="6115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Ncy;&amp;acy;&amp;tscy;&amp;icy;&amp;ocy;&amp;ncy;&amp;acy;&amp;lcy;&amp;softcy;&amp;ncy;&amp;ycy;&amp;jcy; &amp;scy;&amp;tcy;&amp;acy;&amp;dcy;&amp;icy;&amp;ocy;&amp;ncy; &amp;vcy; &amp;Pcy;&amp;iecy;&amp;kcy;&amp;icy;&amp;ncy;&amp;iecy; &amp;gcy;&amp;ucy;&amp;scy;&amp;tcy;&amp;ocy; &amp;ucy;&amp;scy;&amp;iecy;&amp;yacy;&amp;ncy; &amp;scy;&amp;ocy;&amp;lcy;&amp;ncy;&amp;iecy;&amp;chcy;&amp;ncy;&amp;ycy;&amp;mcy;&amp;icy; &amp;bcy;&amp;acy;&amp;tcy;&amp;acy;&amp;rcy;&amp;iecy;&amp;yacy;&amp;mcy;&amp;icy; &amp;pcy;&amp;rcy;&amp;ocy;&amp;icy;&amp;zcy;&amp;vcy;&amp;ocy;&amp;dcy;&amp;scy;&amp;tcy;&amp;vcy;&amp;acy; Sunt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519060" cy="4893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Scy;&amp;ocy;&amp;lcy;&amp;ncy;&amp;iecy;&amp;chcy;&amp;ncy;&amp;acy;&amp;yacy; &amp;tcy;&amp;iecy;&amp;rcy;&amp;mcy;&amp;acy;&amp;lcy;&amp;softcy;&amp;ncy;&amp;acy;&amp;yacy; &amp;ecy;&amp;lcy;&amp;iecy;&amp;kcy;&amp;tcy;&amp;rcy;&amp;ocy;&amp;scy;&amp;tcy;&amp;acy;&amp;ncy;&amp;tscy;&amp;icy;&amp;yacy; &amp;vcy; &amp;icy;&amp;scy;&amp;pcy;&amp;acy;&amp;ncy;&amp;scy;&amp;kcy;&amp;ocy;&amp;mcy; &amp;gcy;&amp;ocy;&amp;rcy;&amp;ocy;&amp;dcy;&amp;iecy; &amp;Scy;&amp;iecy;&amp;vcy;&amp;icy;&amp;lcy;&amp;soft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84776" cy="52332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51723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Солнечная термальная электростанция в испанском городе Севилья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Pcy;&amp;rcy;&amp;ocy;&amp;tscy;&amp;iecy;&amp;scy;&amp;scy; &amp;scy;&amp;bcy;&amp;ocy;&amp;rcy;&amp;acy; &amp;tcy;&amp;iecy;&amp;pcy;&amp;lcy;&amp;ocy;&amp;vcy;&amp;ocy;&amp;jcy; &amp;ecy;&amp;ncy;&amp;iecy;&amp;rcy;&amp;gcy;&amp;icy;&amp;icy; &amp;pcy;&amp;rcy;&amp;ocy;&amp;icy;&amp;scy;&amp;khcy;&amp;ocy;&amp;dcy;&amp;icy;&amp;tcy; &amp;vcy; &amp;kcy;&amp;ocy;&amp;lcy;&amp;lcy;&amp;iecy;&amp;kcy;&amp;tcy;&amp;ocy;&amp;rcy;&amp;acy;&amp;k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86713" cy="52525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66124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Процесс сбора тепловой энергии происходит в коллекторах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62505" y="44624"/>
            <a:ext cx="93430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Изготовление СЭ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(на основе кремниевых диодов)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4070" y="2708920"/>
            <a:ext cx="4814194" cy="368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88640"/>
            <a:ext cx="6705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Принцип работы СЭ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Рисунок 3" descr="http://windsolardiy.com/images/stories/pvsche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6328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96875" y="260648"/>
          <a:ext cx="8213725" cy="5532438"/>
        </p:xfrm>
        <a:graphic>
          <a:graphicData uri="http://schemas.openxmlformats.org/presentationml/2006/ole">
            <p:oleObj spid="_x0000_s30724" name="Документ" r:id="rId3" imgW="6040996" imgH="4069963" progId="Word.Document.12">
              <p:embed/>
            </p:oleObj>
          </a:graphicData>
        </a:graphic>
      </p:graphicFrame>
      <p:pic>
        <p:nvPicPr>
          <p:cNvPr id="7" name="Рисунок 6" descr="&amp;Vcy;&amp;ocy;&amp;lcy;&amp;softcy;&amp;tcy;-&amp;acy;&amp;mcy;&amp;pcy;&amp;iecy;&amp;rcy;&amp;ncy;&amp;acy;&amp;yacy; &amp;khcy;&amp;acy;&amp;rcy;&amp;acy;&amp;kcy;&amp;tcy;&amp;iecy;&amp;rcy;&amp;icy;&amp;scy;&amp;tcy;&amp;icy;&amp;kcy;&amp;acy; &amp;scy;&amp;ocy;&amp;lcy;&amp;ncy;&amp;iecy;&amp;chcy;&amp;ncy;&amp;ocy;&amp;gcy;&amp;ocy; &amp;ecy;&amp;lcy;&amp;iecy;&amp;mcy;&amp;iecy;&amp;ncy;&amp;tcy;&amp;a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88840"/>
            <a:ext cx="5760640" cy="46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6371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Солнечные батареи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Рисунок 2" descr="&amp;Ocy;&amp;scy;&amp;ncy;&amp;ocy;&amp;vcy;&amp;ncy;&amp;ycy;&amp;iecy; &amp;pcy;&amp;rcy;&amp;icy;&amp;ncy;&amp;tscy;&amp;icy;&amp;pcy;&amp;ycy; &amp;rcy;&amp;acy;&amp;bcy;&amp;ocy;&amp;tcy;&amp;ycy; &amp;scy;&amp;ocy;&amp;lcy;&amp;ncy;&amp;iecy;&amp;chcy;&amp;ncy;&amp;ycy;&amp;khcy; &amp;ecy;&amp;lcy;&amp;iecy;&amp;mcy;&amp;iecy;&amp;ncy;&amp;tcy;&amp;ocy;&amp;vcy; &amp;icy; &amp;icy;&amp;khcy; &amp;vcy;&amp;kcy;&amp;lcy;&amp;yucy;&amp;chcy;&amp;iecy;&amp;ncy;&amp;i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7687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Ocy;&amp;scy;&amp;ncy;&amp;ocy;&amp;vcy;&amp;ncy;&amp;ycy;&amp;iecy; &amp;pcy;&amp;rcy;&amp;icy;&amp;ncy;&amp;tscy;&amp;icy;&amp;pcy;&amp;ycy; &amp;rcy;&amp;acy;&amp;bcy;&amp;ocy;&amp;tcy;&amp;ycy; &amp;scy;&amp;ocy;&amp;lcy;&amp;ncy;&amp;iecy;&amp;chcy;&amp;ncy;&amp;ycy;&amp;khcy; &amp;ecy;&amp;lcy;&amp;iecy;&amp;mcy;&amp;iecy;&amp;ncy;&amp;tcy;&amp;ocy;&amp;vcy; &amp;icy; &amp;icy;&amp;khcy; &amp;vcy;&amp;kcy;&amp;lcy;&amp;yucy;&amp;chcy;&amp;iecy;&amp;ncy;&amp;i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3367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0"/>
            <a:ext cx="5242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Применение СЭ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2772" name="Picture 4" descr="&amp;Mcy;&amp;ocy;&amp;bcy;&amp;icy;&amp;lcy;&amp;softcy;&amp;ncy;&amp;ycy;&amp;jcy; &amp;tcy;&amp;iecy;&amp;lcy;&amp;iecy;&amp;fcy;&amp;ocy;&amp;ncy; Samsung E1107 &amp;ocy;&amp;scy;&amp;ncy;&amp;acy;&amp;shchcy;&amp;iecy;&amp;ncy; &amp;scy;&amp;ocy;&amp;lcy;&amp;ncy;&amp;iecy;&amp;chcy;&amp;ncy;&amp;ocy;&amp;jcy; &amp;bcy;&amp;acy;&amp;tcy;&amp;acy;&amp;rcy;&amp;ie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164288" cy="5621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32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Апекс</vt:lpstr>
      <vt:lpstr>Документ Microsoft Office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2014-11-01T18:32:53Z</dcterms:created>
  <dcterms:modified xsi:type="dcterms:W3CDTF">2014-11-01T19:03:08Z</dcterms:modified>
</cp:coreProperties>
</file>