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80D738-1694-4E48-8B0E-20C7C266F4B3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E3F2FB-98A5-4632-A579-C801BBC6C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4248472" cy="2808312"/>
          </a:xfrm>
        </p:spPr>
        <p:txBody>
          <a:bodyPr anchor="t"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ПСОРИАЗ</a:t>
            </a:r>
            <a:endParaRPr lang="ru-RU" sz="5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арья\Desktop\1304796195_medsity.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92696"/>
            <a:ext cx="4286250" cy="4143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8022336" cy="187220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Фототерапия и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фотохимиотерапия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лечения псориаза могут использоваться  ультрафиолетовые лучи с различной длины волны. При фототерапии используются установки, излучающие коротковолновые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УФ-лучи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Глаза пациентов обязательно защищают очками.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4536504" cy="38884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717840"/>
          </a:xfrm>
        </p:spPr>
        <p:txBody>
          <a:bodyPr anchor="t"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Прогноз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295456" cy="4680520"/>
          </a:xfrm>
        </p:spPr>
        <p:txBody>
          <a:bodyPr>
            <a:normAutofit/>
          </a:bodyPr>
          <a:lstStyle/>
          <a:p>
            <a:pPr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Различные типы псориаза имеют разный прогноз</a:t>
            </a:r>
          </a:p>
          <a:p>
            <a:pPr algn="ctr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Каплевидный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псориаз самопроизвольно излечивается чрез 6-8 недель.</a:t>
            </a: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 Хронический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бляшечный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псориаз с обострениями от нескольких недель до нескольких месяцев. Лечение может облегчить состояния.</a:t>
            </a:r>
          </a:p>
          <a:p>
            <a:pPr marL="457200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 Пустулёзный псориаз характеризуется длительным течением. Лечение может облегчить тяжесть заболевания, а иногда самопроизвольным выздоровлением.</a:t>
            </a:r>
          </a:p>
          <a:p>
            <a:pPr marL="457200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Эритродермический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псориаз в его стабильной форме склонен стихать в условиях постельного режима препаратов. В нестабильной форме частые рецидивы - в этом случае необходимо госпитализация и немедленное лечение.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Псориатический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артрит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8439472" cy="568863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Примерно 6 % людей, страдающих псориазом, имеют признаки артрита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воспаление сустава). При этом могут быть поражены один или несколько суставов, часто с вовлечением мелких суставов пальцев. Пик заболеваемости приходится на возрастную категорию 40-60 лет. Кожные проявления предшествуют развитию артрита в 65% случаев.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4032448" cy="2952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074" name="Picture 2" descr="C:\Users\Дарья\Desktop\psoriaz_arthritis-2-a-f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73016"/>
            <a:ext cx="4143747" cy="29674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76672"/>
            <a:ext cx="7421488" cy="6192688"/>
          </a:xfrm>
        </p:spPr>
        <p:txBody>
          <a:bodyPr anchor="t">
            <a:norm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Псориаз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(чешуйчатый лишай,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psoriasis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vulgaris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хроническое рецидивирующий дерматоз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гиперпролиферацией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эпидермальных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клеток, нарушением процесса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кератинизации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воспалительной реакцией в дерме, изменениями в различных органах и системах.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276600" cy="3590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88640"/>
            <a:ext cx="6629400" cy="6480720"/>
          </a:xfrm>
        </p:spPr>
        <p:txBody>
          <a:bodyPr anchor="t"/>
          <a:lstStyle/>
          <a:p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Этиология и патогенез :</a:t>
            </a:r>
          </a:p>
          <a:p>
            <a:pPr algn="ctr"/>
            <a:r>
              <a:rPr lang="ru-RU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одна из многочисленных гипотез не является общепризнанной!!!</a:t>
            </a:r>
          </a:p>
          <a:p>
            <a:endParaRPr lang="ru-RU" u="sng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генетические факторы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иммунные нарушения 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мультифакториальная</a:t>
            </a:r>
            <a:r>
              <a:rPr lang="ru-RU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природа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современном уровне можно определить псориаз как генотипический дерматоз, передающийся по доминантному типу с неполной пенетрантностью и неравномерной </a:t>
            </a:r>
            <a:r>
              <a:rPr lang="ru-RU" sz="2400" u="sng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проявляемостью</a:t>
            </a:r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8872"/>
            <a:ext cx="8784976" cy="5254344"/>
          </a:xfrm>
        </p:spPr>
        <p:txBody>
          <a:bodyPr anchor="t">
            <a:normAutofit fontScale="90000"/>
          </a:bodyPr>
          <a:lstStyle/>
          <a:p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Клиническая картина:</a:t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Мономорфная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папулезная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псориатическая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сыпь располагается у большинства симметрично, преимущественно на разгибательных поверхностях конечностей. Первичным элементом является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эпидермо-дермальная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папула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розового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цвета ( симптом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Пильнова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различной интенсивности: свежие элементы более яркие, папулы плоские, с шероховатой поверхностью, покрытой серебристо-белыми </a:t>
            </a:r>
            <a:r>
              <a:rPr lang="ru-RU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отубевидными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чешуйками, которые легко снимаются.</a:t>
            </a:r>
            <a:r>
              <a:rPr lang="ru-RU" sz="20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Дарья\Desktop\psori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2448272" cy="2592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Users\Дарья\Desktop\psoriasis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140968"/>
            <a:ext cx="2664296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2" name="Picture 4" descr="C:\Users\Дарья\Desktop\psoriasis_07_ma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12976"/>
            <a:ext cx="3024336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789848"/>
          </a:xfrm>
        </p:spPr>
        <p:txBody>
          <a:bodyPr anchor="t">
            <a:noAutofit/>
          </a:bodyPr>
          <a:lstStyle/>
          <a:p>
            <a:pPr algn="ctr"/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псориаза!</a:t>
            </a:r>
            <a:br>
              <a:rPr lang="ru-RU" sz="3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241176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216024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96952"/>
            <a:ext cx="216024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996952"/>
            <a:ext cx="241176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179512" y="908720"/>
            <a:ext cx="2016224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Хронический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бляшечный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псориаз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627784" y="908720"/>
            <a:ext cx="1800200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Каплевидный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псориаз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4788024" y="908720"/>
            <a:ext cx="1872208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Пустулёзный псориаз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948264" y="908720"/>
            <a:ext cx="2016224" cy="1440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Эритродерми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еский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псориаз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течении псориаза различают три стадии процесса: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511480" cy="5184576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1)Прогрессирующая</a:t>
            </a:r>
          </a:p>
          <a:p>
            <a:pPr marL="514350" indent="-51435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Стационарная</a:t>
            </a:r>
          </a:p>
          <a:p>
            <a:pPr marL="514350" indent="-514350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Регрессирующая</a:t>
            </a:r>
          </a:p>
          <a:p>
            <a:pPr marL="514350" indent="-514350"/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Гистопатология:</a:t>
            </a:r>
          </a:p>
          <a:p>
            <a:pPr marL="514350" indent="-51435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эпидермисе наблюдается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паракератоз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акантоз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межсосочковых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участках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мальпигиева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слоя и истончение его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надсосочковых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участков, внутриклеточный отёк,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спонгиоз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скопление нейтрофилов. Над папулой роговой слой утолщён, разрыхлён. Между пластинками многочисленные щели, наполненные воздухом, из-за чего чешуйки имеют серебристый вид. Капилляры сосочкового слоя расширены, сильно извиты и переполнены кровью </a:t>
            </a:r>
          </a:p>
          <a:p>
            <a:pPr marL="514350" indent="-514350"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13192" cy="62068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Диагностика!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640960" cy="583264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диагностики имеет ценность ряд симптомов –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Псориатическая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триада и феномен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Кёбнера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Феномен «стеаринового пятна»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Феномен терминальной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псориатической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плёнки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Феномен точечного кровотечения или «кровяной росы»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Феномен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Кёбнера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Феномен «стеаринового пятна» является результатом рыхлости роговых пластинок и отсутствие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кератогиалинового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слоя. Феномен «терминальной плёнки»развивается вследствие обнажения в результате поскабливания блестящей красноватой поверхности, состоящей из ряда уплощённых клеток шиповатого слоя . Феномен точечного кровотечения - вследствие нарушения целостности  капиллярных сосудов сосочков.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861856"/>
          </a:xfrm>
        </p:spPr>
        <p:txBody>
          <a:bodyPr anchor="t">
            <a:normAutofit/>
          </a:bodyPr>
          <a:lstStyle/>
          <a:p>
            <a:pPr algn="ctr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8568952" cy="56166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Прогрессирующая стадия: - 30% раствор натрия тиосульфата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- 25% раствор магния сульфата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- 10% раствор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кальция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глюконата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Антигистпминные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препараты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лоратадин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эбостин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кларитин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Витамины –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ретинол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витамин Е, пиридоксин, витамин В1, В12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Гепатопротекторы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НПВС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Иммуномодуляторы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algn="ctr"/>
            <a:r>
              <a:rPr lang="ru-RU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Наружная терапия: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1-2%  салициловая мазь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Дипросалик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локоид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скин-кап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цинк-перитинон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Лечебные шампуни с дёгтем, с цинком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Санаторно-курортное лечение    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8022336" cy="2448272"/>
          </a:xfrm>
        </p:spPr>
        <p:txBody>
          <a:bodyPr/>
          <a:lstStyle/>
          <a:p>
            <a:r>
              <a:rPr lang="ru-RU" dirty="0" smtClean="0"/>
              <a:t>Общее </a:t>
            </a:r>
            <a:r>
              <a:rPr lang="ru-RU" dirty="0" smtClean="0"/>
              <a:t>лечение </a:t>
            </a:r>
            <a:r>
              <a:rPr lang="ru-RU" dirty="0" smtClean="0"/>
              <a:t>псориаза направлено на облегчение симптомов и </a:t>
            </a:r>
            <a:r>
              <a:rPr lang="ru-RU" dirty="0" smtClean="0"/>
              <a:t>проводится </a:t>
            </a:r>
            <a:r>
              <a:rPr lang="ru-RU" dirty="0" smtClean="0"/>
              <a:t>по двум основным направлениям. Для снятия раздражения кожи назначаются смягчающие средства, другие препараты применяются, чтобы снизить шелушение.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Производные антрацена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Препараты витамина </a:t>
            </a:r>
            <a:r>
              <a:rPr lang="en-US" dirty="0" smtClean="0"/>
              <a:t>D</a:t>
            </a:r>
            <a:r>
              <a:rPr lang="ru-RU" dirty="0" smtClean="0"/>
              <a:t>3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</a:t>
            </a:r>
            <a:r>
              <a:rPr lang="ru-RU" dirty="0" err="1" smtClean="0"/>
              <a:t>Стероидные</a:t>
            </a:r>
            <a:r>
              <a:rPr lang="ru-RU" dirty="0" smtClean="0"/>
              <a:t> кремы и мази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381642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149080"/>
            <a:ext cx="4097263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301</TotalTime>
  <Words>548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Слайд 1</vt:lpstr>
      <vt:lpstr>Слайд 2</vt:lpstr>
      <vt:lpstr>Слайд 3</vt:lpstr>
      <vt:lpstr>Клиническая картина: Мономорфная  папулезная псориатическая сыпь располагается у большинства симметрично, преимущественно на разгибательных поверхностях конечностей. Первичным элементом является эпидермо-дермальная папула розового цвета ( симптом Пильнова), различной интенсивности: свежие элементы более яркие, папулы плоские, с шероховатой поверхностью, покрытой серебристо-белыми отубевидными чешуйками, которые легко снимаются.      </vt:lpstr>
      <vt:lpstr>Типы псориаза! </vt:lpstr>
      <vt:lpstr>В течении псориаза различают три стадии процесса: </vt:lpstr>
      <vt:lpstr>Диагностика!</vt:lpstr>
      <vt:lpstr>Лечение</vt:lpstr>
      <vt:lpstr>Слайд 9</vt:lpstr>
      <vt:lpstr>Слайд 10</vt:lpstr>
      <vt:lpstr>Прогноз</vt:lpstr>
      <vt:lpstr>Псориатический артрит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Дарья</cp:lastModifiedBy>
  <cp:revision>24</cp:revision>
  <dcterms:created xsi:type="dcterms:W3CDTF">2011-09-29T08:33:10Z</dcterms:created>
  <dcterms:modified xsi:type="dcterms:W3CDTF">2011-09-29T14:32:30Z</dcterms:modified>
</cp:coreProperties>
</file>