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143116"/>
            <a:ext cx="518637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 Сергеевич Соколов-Микитов </a:t>
            </a:r>
            <a:b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(1892—1975)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ru/3/38/%D0%A1%D0%BE%D0%BA%D0%BE%D0%BB%D0%BE%D0%B2-%D0%9C%D0%B8%D0%BA%D0%B8%D1%82%D0%BE%D0%B2_%D0%98%D0%B2%D0%B0%D0%BD_%D0%A1%D0%B5%D1%80%D0%B3%D0%B5%D0%B5%D0%B2%D0%B8%D1%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928958" cy="402260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26542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началась Великая Отечественная война, этот уже не очень молодой человек хотел остаться в тылу у немцев, чтобы писать «с натуры» книгу о партизанах. Ему не разрешили — эвакуировали с семьей в Пермь...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http://ic.pics.livejournal.com/vera_rb/26089541/26318/2631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14620"/>
            <a:ext cx="4908320" cy="32184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6143644"/>
            <a:ext cx="389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женой Лидией Ивановной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79704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последние годы жизни у писателя пропало зрение, но он не сдался — наговаривал свои произведения на диктофон.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0" name="Picture 10" descr="http://www.gpavet.narod.ru/Names2/lakt_tvard_s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3"/>
            <a:ext cx="4500594" cy="33526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578645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1955 год. На даче Соколова-Микитова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Карачарово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Слева направо: Твардовский, Соколов-Микитов, Лактионов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3500462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писателю на Гатчине.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history-gatchina.ru/town/nekropol/imgnekr/sokolov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214710" cy="4018388"/>
          </a:xfrm>
          <a:prstGeom prst="rect">
            <a:avLst/>
          </a:prstGeom>
          <a:noFill/>
        </p:spPr>
      </p:pic>
      <p:pic>
        <p:nvPicPr>
          <p:cNvPr id="22530" name="Picture 2" descr="http://www.nasledie-smolensk.ru/pkns/images/stories/personalii/sokolov_mikitov/publikacii/muraveinik/doska1_m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84"/>
            <a:ext cx="3224401" cy="43338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5500702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Мемориальная доска выдающемуся русскому писателю в Москве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857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писатель в Москве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библиотека №113 имени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И.С.Соколова-Микитова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Москве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2.bp.blogspot.com/-De8klbybTIQ/UvDsh2mxMVI/AAAAAAAABl4/MXhSDjCB9QQ/s1600/IMG_7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119509" cy="38413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429264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Внук Ивана Сергеевича Соколова-Микитова Александр Сергеевич Соколов, профессор, ректор Московской государственной консерватории им. П.И. Чайковского.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00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Автор презентации: Кочнева С.А.,</a:t>
            </a:r>
            <a:br>
              <a:rPr lang="ru-RU" sz="2400" dirty="0" smtClean="0"/>
            </a:br>
            <a:r>
              <a:rPr lang="ru-RU" sz="2400" dirty="0" smtClean="0"/>
              <a:t>учитель начальных классов</a:t>
            </a:r>
            <a:br>
              <a:rPr lang="ru-RU" sz="2400" dirty="0" smtClean="0"/>
            </a:br>
            <a:r>
              <a:rPr lang="ru-RU" sz="2400" dirty="0" smtClean="0"/>
              <a:t>МБОУ «СОШ №10»</a:t>
            </a:r>
            <a:br>
              <a:rPr lang="ru-RU" sz="2400" dirty="0" smtClean="0"/>
            </a:br>
            <a:r>
              <a:rPr lang="ru-RU" sz="2400" dirty="0" smtClean="0"/>
              <a:t>г.Курган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2439982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 Сергеевич Соколов-Микитов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прожил долгую, богатую событиями жизнь. Известный своими описаниями русской природы И. С. Соколов добавил к фамилии прозвище, данное в деревне их семье по имени деда, дьякона Никиты, и подписывался Соколов-Микитов.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epwr.ru/quotauthor/196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2289776" cy="3625482"/>
          </a:xfrm>
          <a:prstGeom prst="rect">
            <a:avLst/>
          </a:prstGeom>
          <a:noFill/>
        </p:spPr>
      </p:pic>
      <p:pic>
        <p:nvPicPr>
          <p:cNvPr id="6" name="Picture 4" descr="http://www.epwr.ru/quotauthor/196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3439574" cy="29717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6215082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 с внуком Сашей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614364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Карачаровский домик.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0"/>
            <a:ext cx="4857784" cy="6858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Особую роль  в становлении будущего писателя сыграл отец - Сергей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Никитьевич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"Глазами отца я видел раскрывшийся передо мной величественный мир  русской природы, чудесными казались тропинки, широкий простор полей, высокая синева небес с застывшими облаками". От матери - Марии Ивановны, которая знала неисчерпаемое множество сказок и поговорок, и каждое слово которой было к месту, унаследовал он любовь к родному языку, к образной народной речи.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светлого родника материнской и отцовской любви вытекал искрящийся ручеек моей жизни».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nasledie-smolensk.ru/pkns/images/stories/personalii/sokolov_mikitov/roditeli_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3834859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629763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ему исполнилось десять лет отец отвез его в Смоленск где определил в Смоленское Александровское реальное училище. В училище Соколов-Микитов увлёкся идеями революции. За участие в подпольных революционных кружках Соколов-Микитов был исключён из пятого класса училища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nasledie-smolensk.ru/pkns/images/stories/personalii/sokolov_mikitov/detstvo_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2786082" cy="41959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00063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 Александровского училища, 1910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08332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1910 Соколов-Микитов уехал в Санкт-Петербург, где стал посещать сельскохозяйственные курсы. В том же году он написал своё первое произведение — сказку «Соль земли». Вскоре Соколов-Микитов понимает, что не имеет склонности к сельскохозяйственной работе, и всё больше начинает увлекаться литературой. Он посещает литературные кружки, знакомится со многими известными писателями Алексеем Ремизовым, Александром Грином, Вячеславом Шишковым, Михаилом Пришвиным, Александром Куприным.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500594" cy="629763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Семнадцати лет Иван Соколов-Микитов впервые ушел в море. Он служил на торговых судах, а в Первую мировую войну отправился добровольцем в санитарный отряд.  Затем стал летчиком.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nasledie-smolensk.ru/pkns/images/stories/personalii/sokolov_mikitov/samolet_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892513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92919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бомбардировщике Илья Муромец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62261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Весной 1918 г. демобилизовался и уехал в деревню работать школьным учителем. К тому времени уже шесть лет печатались его небольшие произведения.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static.etvnet.com/shared/persons/person/000/028/147/sokolov-miki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276971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900618" cy="35115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Позже из них складывались целые книги, сборник очерков «Северные рассказы». В школе Иван Сергеевич вместе с ребятами издавал «Заячью газету».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8434" name="Picture 2" descr="http://mp3-kniga.ru/bibliofil/img/sokolov-ves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00438"/>
            <a:ext cx="2283109" cy="2938446"/>
          </a:xfrm>
          <a:prstGeom prst="rect">
            <a:avLst/>
          </a:prstGeom>
          <a:noFill/>
        </p:spPr>
      </p:pic>
      <p:pic>
        <p:nvPicPr>
          <p:cNvPr id="18436" name="Picture 4" descr="http://welcometver.ru/system/sight/image/23/s316_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038475" cy="3038476"/>
          </a:xfrm>
          <a:prstGeom prst="rect">
            <a:avLst/>
          </a:prstGeom>
          <a:noFill/>
        </p:spPr>
      </p:pic>
      <p:pic>
        <p:nvPicPr>
          <p:cNvPr id="18438" name="Picture 6" descr="http://j.livelib.ru/boocover/1000207027/l/b5bb/I._SokolovMikitov__Po_ohotnichim_trop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2214578" cy="2845734"/>
          </a:xfrm>
          <a:prstGeom prst="rect">
            <a:avLst/>
          </a:prstGeom>
          <a:noFill/>
        </p:spPr>
      </p:pic>
      <p:pic>
        <p:nvPicPr>
          <p:cNvPr id="18440" name="Picture 8" descr="http://static2.ozone.ru/multimedia/books_covers/c300/10007684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718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72560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1930-е – участвовал в арктических экспедициях на ледоколе «Георгий Седов», возглавляемых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Отто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Юльевичем Шмидтом.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357562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И.Соколов-Микитов с найденным буйком американской экспедиции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lib.rus.ec/i/47/455747/img_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285992"/>
            <a:ext cx="4879851" cy="35238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354</Words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Иван Сергеевич Соколов-Микитов   (1892—1975) </vt:lpstr>
      <vt:lpstr>Иван Сергеевич Соколов-Микитов  прожил долгую, богатую событиями жизнь. Известный своими описаниями русской природы И. С. Соколов добавил к фамилии прозвище, данное в деревне их семье по имени деда, дьякона Никиты, и подписывался Соколов-Микитов. </vt:lpstr>
      <vt:lpstr>Особую роль  в становлении будущего писателя сыграл отец - Сергей Никитьевич. "Глазами отца я видел раскрывшийся передо мной величественный мир  русской природы, чудесными казались тропинки, широкий простор полей, высокая синева небес с застывшими облаками". От матери - Марии Ивановны, которая знала неисчерпаемое множество сказок и поговорок, и каждое слово которой было к месту, унаследовал он любовь к родному языку, к образной народной речи.  Из светлого родника материнской и отцовской любви вытекал искрящийся ручеек моей жизни».</vt:lpstr>
      <vt:lpstr>Когда ему исполнилось десять лет отец отвез его в Смоленск где определил в Смоленское Александровское реальное училище. В училище Соколов-Микитов увлёкся идеями революции. За участие в подпольных революционных кружках Соколов-Микитов был исключён из пятого класса училища  </vt:lpstr>
      <vt:lpstr>В 1910 Соколов-Микитов уехал в Санкт-Петербург, где стал посещать сельскохозяйственные курсы. В том же году он написал своё первое произведение — сказку «Соль земли». Вскоре Соколов-Микитов понимает, что не имеет склонности к сельскохозяйственной работе, и всё больше начинает увлекаться литературой. Он посещает литературные кружки, знакомится со многими известными писателями Алексеем Ремизовым, Александром Грином, Вячеславом Шишковым, Михаилом Пришвиным, Александром Куприным.</vt:lpstr>
      <vt:lpstr>Семнадцати лет Иван Соколов-Микитов впервые ушел в море. Он служил на торговых судах, а в Первую мировую войну отправился добровольцем в санитарный отряд.  Затем стал летчиком. </vt:lpstr>
      <vt:lpstr>Весной 1918 г. демобилизовался и уехал в деревню работать школьным учителем. К тому времени уже шесть лет печатались его небольшие произведения. </vt:lpstr>
      <vt:lpstr>Позже из них складывались целые книги, сборник очерков «Северные рассказы». В школе Иван Сергеевич вместе с ребятами издавал «Заячью газету». </vt:lpstr>
      <vt:lpstr>В 1930-е – участвовал в арктических экспедициях на ледоколе «Георгий Седов», возглавляемых Отто Юльевичем Шмидтом. </vt:lpstr>
      <vt:lpstr>Когда началась Великая Отечественная война, этот уже не очень молодой человек хотел остаться в тылу у немцев, чтобы писать «с натуры» книгу о партизанах. Ему не разрешили — эвакуировали с семьей в Пермь... </vt:lpstr>
      <vt:lpstr>В последние годы жизни у писателя пропало зрение, но он не сдался — наговаривал свои произведения на диктофон. </vt:lpstr>
      <vt:lpstr>Памятник писателю на Гатчине.</vt:lpstr>
      <vt:lpstr>Детская библиотека №113 имени И.С.Соколова-Микитова в Москве</vt:lpstr>
      <vt:lpstr>Автор презентации: Кочнева С.А., учитель начальных классов МБОУ «СОШ №10» г.Курган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Соколов-Микитов   (1892—1975) </dc:title>
  <cp:lastModifiedBy>1</cp:lastModifiedBy>
  <cp:revision>17</cp:revision>
  <dcterms:modified xsi:type="dcterms:W3CDTF">2014-03-29T07:06:33Z</dcterms:modified>
</cp:coreProperties>
</file>