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72" r:id="rId14"/>
    <p:sldId id="273" r:id="rId15"/>
    <p:sldId id="274" r:id="rId16"/>
    <p:sldId id="275" r:id="rId17"/>
    <p:sldId id="276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3E864-E1FA-4AA5-A710-EE0BD12B9F7B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DF46B-2F50-4DEA-A580-64CC6F57E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Литература 18 века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Классицизм в России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Николай Иванович Новиков и Василий Васильевич Тузов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335758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714488"/>
            <a:ext cx="342902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Михаил Матвеевич Херасков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доме Хераскова собирались все, кто имел стремление к просвещению и литературе, в особенности литературная молодежь; в конце своей жизни он поддерживал только что выступившего на литературное поприще В. А. Жуковского. Херасков издавал или так или иначе участвовал в издании нескольких журналов: «Полезное увеселение» (1760—1762), «Свободные часы» (1763), «Вечера» (1772—1773), «Утренний свет» (1777—1779).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1" y="1500174"/>
            <a:ext cx="342902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Четвёртый период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Периоды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Характер периода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Имена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 Последняя четверть века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Начало кризиса классицизма, оформление сентиментализма, усиление реалистических традиций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Д.И.Фонвизин, Г.Р.Державин, А.Н.Радищев, И.А.Крылов, Н.М.Карамзин, И.И.Дмитриев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Денис Иванович Фонвизин и Гавриил Романович Державин 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1785926"/>
            <a:ext cx="36433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928802"/>
            <a:ext cx="342902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Александр Николаевич Радищев и Иван Андреевич Крылов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85926"/>
            <a:ext cx="3143272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0712" y="1785926"/>
            <a:ext cx="3014692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Николай Михайлович Карамзин и Иван Иванович Дмитриев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14488"/>
            <a:ext cx="307183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785926"/>
            <a:ext cx="342902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Классицизм в России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Основное свойство – </a:t>
            </a:r>
            <a:r>
              <a:rPr lang="ru-RU" dirty="0" smtClean="0"/>
              <a:t>обращённость к образам и формам античного искусства как классическим идеальным образцам, нормативная поэтика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b="1" dirty="0" smtClean="0">
                <a:solidFill>
                  <a:srgbClr val="FF0000"/>
                </a:solidFill>
              </a:rPr>
              <a:t>основе эстетики </a:t>
            </a:r>
            <a:r>
              <a:rPr lang="ru-RU" dirty="0" smtClean="0"/>
              <a:t>– принцип рациональности и «подражания природе»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Строгая иерархия жанров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Высокие –</a:t>
            </a:r>
            <a:r>
              <a:rPr lang="ru-RU" dirty="0" smtClean="0"/>
              <a:t> в них осваивается общественная жизнь, история, действуют герои, полководцы, монархи. </a:t>
            </a:r>
            <a:r>
              <a:rPr lang="ru-RU" b="1" dirty="0" smtClean="0"/>
              <a:t>Трагедия, эпопея, ода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Низкие</a:t>
            </a:r>
            <a:r>
              <a:rPr lang="ru-RU" dirty="0" smtClean="0"/>
              <a:t> - в них осваивается повседневная жизнь обычных людей. </a:t>
            </a:r>
            <a:r>
              <a:rPr lang="ru-RU" b="1" dirty="0" smtClean="0"/>
              <a:t>Комедия, сатира. басня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Пётр Первый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249080"/>
            <a:ext cx="3571900" cy="496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Екатерина </a:t>
            </a:r>
            <a:r>
              <a:rPr lang="ru-RU" dirty="0" smtClean="0"/>
              <a:t>Вторая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756864"/>
            <a:ext cx="4000528" cy="445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Временной луч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К 10 – 13 вв. древнерусская литература</a:t>
            </a:r>
          </a:p>
          <a:p>
            <a:pPr>
              <a:buNone/>
            </a:pPr>
            <a:r>
              <a:rPr lang="ru-RU" dirty="0" smtClean="0"/>
              <a:t>17-начало18вв.западно-европейский классицизм</a:t>
            </a:r>
          </a:p>
          <a:p>
            <a:pPr>
              <a:buNone/>
            </a:pPr>
            <a:r>
              <a:rPr lang="ru-RU" u="sng" dirty="0" smtClean="0"/>
              <a:t>Русская литература 18 века    </a:t>
            </a:r>
            <a:endParaRPr lang="ru-RU" u="sng" dirty="0"/>
          </a:p>
          <a:p>
            <a:pPr>
              <a:buNone/>
            </a:pPr>
            <a:r>
              <a:rPr lang="ru-RU" dirty="0" smtClean="0"/>
              <a:t>                          ?</a:t>
            </a:r>
          </a:p>
          <a:p>
            <a:pPr>
              <a:buNone/>
            </a:pPr>
            <a:r>
              <a:rPr lang="ru-RU" u="sng" dirty="0" smtClean="0"/>
              <a:t>Русская классическая литература 19в.</a:t>
            </a:r>
          </a:p>
          <a:p>
            <a:pPr>
              <a:buNone/>
            </a:pPr>
            <a:r>
              <a:rPr lang="ru-RU" dirty="0" smtClean="0"/>
              <a:t>Золотой век русской литературы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7786710" y="21431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857884" y="35718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Русская литература 18 века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Периоды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Характер периода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Имена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1. Литература петровского времени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Переходный характер, интенсивный процесс «обмирщения», формирование светской литературы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Феофан Прокопович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Феофан Прокопович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Прокопович Феофан - (1681–1736), русский церковный и государственный деятель, богослов. Родился 18 июня 1681 в Киеве. Учился в </a:t>
            </a:r>
            <a:r>
              <a:rPr lang="ru-RU" sz="2000" dirty="0" err="1" smtClean="0"/>
              <a:t>Киево-Могилянской</a:t>
            </a:r>
            <a:r>
              <a:rPr lang="ru-RU" sz="2000" dirty="0" smtClean="0"/>
              <a:t> академии и в Католическом университете в Риме. </a:t>
            </a:r>
          </a:p>
          <a:p>
            <a:r>
              <a:rPr lang="ru-RU" sz="2000" dirty="0" smtClean="0"/>
              <a:t>Умер Феофан Прокопович в Петербурге 8 (19) сентября 1736.</a:t>
            </a: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04146"/>
            <a:ext cx="3143272" cy="419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Становление новой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357298"/>
          <a:ext cx="716757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190"/>
                <a:gridCol w="2389190"/>
                <a:gridCol w="238919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Периоды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Характер периода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Имена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 1730 – 1750 гг.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Формирование классицизма. Расцвет жанра оды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А.Д.Кантемир, В.К.Тредиаковский, М.В.Ломоносов, А.П.Сумароков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Князь Антиох Дмитриевич Кантемир и Василий Кириллович Тредиаковский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391" y="1643050"/>
            <a:ext cx="3159791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1650" y="1714488"/>
            <a:ext cx="299087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Михаил Васильевич Ломоносов и Александр Петрович Сумароков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77750"/>
            <a:ext cx="3000396" cy="429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9671" y="1785926"/>
            <a:ext cx="331998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Третий период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Периоды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Характер периода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Имена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1760 – пер. пол. 70-х годов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Дальнейшая эволюция классицизма. Расцвет сатиры. Появление предпосылок к зарождению сентиментализма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В.И.Майков, М.Д.Чулков, Н.И.Новиков, В.В.Тузов, </a:t>
                      </a:r>
                    </a:p>
                    <a:p>
                      <a:r>
                        <a:rPr lang="ru-RU" sz="2400" dirty="0" smtClean="0"/>
                        <a:t>М.М. Херасков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Василий Иванович Майков и  Михаил Дмитриевич Чулков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851778"/>
            <a:ext cx="3143271" cy="407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928802"/>
            <a:ext cx="285752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408</Words>
  <Application>Microsoft Office PowerPoint</Application>
  <PresentationFormat>Экран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Литература 18 века</vt:lpstr>
      <vt:lpstr>Временной луч</vt:lpstr>
      <vt:lpstr>Русская литература 18 века</vt:lpstr>
      <vt:lpstr>Феофан Прокопович</vt:lpstr>
      <vt:lpstr>Становление новой литературы </vt:lpstr>
      <vt:lpstr>Князь Антиох Дмитриевич Кантемир и Василий Кириллович Тредиаковский</vt:lpstr>
      <vt:lpstr>Михаил Васильевич Ломоносов и Александр Петрович Сумароков</vt:lpstr>
      <vt:lpstr>Третий период</vt:lpstr>
      <vt:lpstr>Василий Иванович Майков и  Михаил Дмитриевич Чулков</vt:lpstr>
      <vt:lpstr>Николай Иванович Новиков и Василий Васильевич Тузов</vt:lpstr>
      <vt:lpstr>Михаил Матвеевич Херасков</vt:lpstr>
      <vt:lpstr>Четвёртый период</vt:lpstr>
      <vt:lpstr>Денис Иванович Фонвизин и Гавриил Романович Державин </vt:lpstr>
      <vt:lpstr>Александр Николаевич Радищев и Иван Андреевич Крылов</vt:lpstr>
      <vt:lpstr>Николай Михайлович Карамзин и Иван Иванович Дмитриев</vt:lpstr>
      <vt:lpstr>Классицизм в России</vt:lpstr>
      <vt:lpstr>Строгая иерархия жанров</vt:lpstr>
      <vt:lpstr>Пётр Первый</vt:lpstr>
      <vt:lpstr>Екатерина Вторая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18 века</dc:title>
  <dc:creator>User</dc:creator>
  <cp:lastModifiedBy>Преподаватель</cp:lastModifiedBy>
  <cp:revision>12</cp:revision>
  <dcterms:created xsi:type="dcterms:W3CDTF">2011-09-14T10:30:05Z</dcterms:created>
  <dcterms:modified xsi:type="dcterms:W3CDTF">2011-09-28T23:33:18Z</dcterms:modified>
</cp:coreProperties>
</file>