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9" r:id="rId2"/>
    <p:sldId id="279" r:id="rId3"/>
    <p:sldId id="258" r:id="rId4"/>
    <p:sldId id="260" r:id="rId5"/>
    <p:sldId id="261" r:id="rId6"/>
    <p:sldId id="278" r:id="rId7"/>
    <p:sldId id="262" r:id="rId8"/>
    <p:sldId id="263" r:id="rId9"/>
    <p:sldId id="264" r:id="rId10"/>
    <p:sldId id="265" r:id="rId11"/>
    <p:sldId id="266" r:id="rId12"/>
    <p:sldId id="276" r:id="rId13"/>
    <p:sldId id="277" r:id="rId14"/>
    <p:sldId id="280" r:id="rId15"/>
    <p:sldId id="267" r:id="rId16"/>
    <p:sldId id="268" r:id="rId17"/>
    <p:sldId id="269" r:id="rId18"/>
    <p:sldId id="270" r:id="rId19"/>
    <p:sldId id="273" r:id="rId20"/>
    <p:sldId id="274" r:id="rId21"/>
    <p:sldId id="281" r:id="rId22"/>
    <p:sldId id="283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360B-8BAF-4E73-B127-D2C541B45641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6DCF-A3F2-4A30-A223-5C45959F6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360B-8BAF-4E73-B127-D2C541B45641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6DCF-A3F2-4A30-A223-5C45959F6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360B-8BAF-4E73-B127-D2C541B45641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6DCF-A3F2-4A30-A223-5C45959F6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360B-8BAF-4E73-B127-D2C541B45641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6DCF-A3F2-4A30-A223-5C45959F6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360B-8BAF-4E73-B127-D2C541B45641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23D6DCF-A3F2-4A30-A223-5C45959F6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360B-8BAF-4E73-B127-D2C541B45641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6DCF-A3F2-4A30-A223-5C45959F6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360B-8BAF-4E73-B127-D2C541B45641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6DCF-A3F2-4A30-A223-5C45959F6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360B-8BAF-4E73-B127-D2C541B45641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6DCF-A3F2-4A30-A223-5C45959F6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360B-8BAF-4E73-B127-D2C541B45641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6DCF-A3F2-4A30-A223-5C45959F6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360B-8BAF-4E73-B127-D2C541B45641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6DCF-A3F2-4A30-A223-5C45959F6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360B-8BAF-4E73-B127-D2C541B45641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6DCF-A3F2-4A30-A223-5C45959F6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0A360B-8BAF-4E73-B127-D2C541B45641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3D6DCF-A3F2-4A30-A223-5C45959F6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5" Type="http://schemas.openxmlformats.org/officeDocument/2006/relationships/image" Target="../media/image6.png"/><Relationship Id="rId4" Type="http://schemas.microsoft.com/office/2007/relationships/media" Target="../media/media1.mp3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132856"/>
            <a:ext cx="3419872" cy="1643782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Гавриил Романович Державин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79512" y="4005064"/>
            <a:ext cx="3008313" cy="108012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(1743-1816)</a:t>
            </a:r>
            <a:endParaRPr lang="ru-RU" sz="4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628719" y="273050"/>
            <a:ext cx="5004412" cy="589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73050"/>
            <a:ext cx="3384376" cy="193181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Литературовед Д.Д. Благой  отмечал, что Державин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79512" y="2132856"/>
            <a:ext cx="3744416" cy="43924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«… с гордостью рисует картину своей посмертной славы среди многочисленных населяющих Россию народов»</a:t>
            </a:r>
            <a:endParaRPr lang="ru-RU" sz="3200" dirty="0" smtClean="0"/>
          </a:p>
          <a:p>
            <a:endParaRPr lang="ru-RU" dirty="0"/>
          </a:p>
        </p:txBody>
      </p:sp>
      <p:pic>
        <p:nvPicPr>
          <p:cNvPr id="4098" name="Picture 2" descr="C:\Users\Катя\Desktop\dblago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04887" y="260648"/>
            <a:ext cx="4743578" cy="633670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Россия, которую очень любил Г.Р.Державин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750887"/>
          </a:xfrm>
        </p:spPr>
        <p:txBody>
          <a:bodyPr>
            <a:noAutofit/>
          </a:bodyPr>
          <a:lstStyle/>
          <a:p>
            <a:r>
              <a:rPr lang="ru-RU" sz="4400" dirty="0" smtClean="0"/>
              <a:t>    Волга</a:t>
            </a:r>
            <a:endParaRPr lang="ru-RU" sz="44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            Дон</a:t>
            </a:r>
            <a:endParaRPr lang="ru-RU" sz="4000" dirty="0"/>
          </a:p>
        </p:txBody>
      </p:sp>
      <p:pic>
        <p:nvPicPr>
          <p:cNvPr id="5123" name="Picture 3" descr="C:\Users\Катя\Desktop\iВолга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348880"/>
            <a:ext cx="4639301" cy="4320480"/>
          </a:xfrm>
          <a:prstGeom prst="rect">
            <a:avLst/>
          </a:prstGeom>
          <a:noFill/>
        </p:spPr>
      </p:pic>
      <p:pic>
        <p:nvPicPr>
          <p:cNvPr id="5124" name="Picture 4" descr="C:\Users\Катя\Desktop\Дон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9298" y="2276872"/>
            <a:ext cx="4414701" cy="43913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60648"/>
            <a:ext cx="3813820" cy="93610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     Нева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68553" y="188640"/>
            <a:ext cx="4175447" cy="1089247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</a:t>
            </a:r>
            <a:r>
              <a:rPr lang="ru-RU" sz="2800" dirty="0" smtClean="0"/>
              <a:t>Уральские               (</a:t>
            </a:r>
            <a:r>
              <a:rPr lang="ru-RU" sz="2800" dirty="0" err="1" smtClean="0"/>
              <a:t>Рифейские</a:t>
            </a:r>
            <a:r>
              <a:rPr lang="ru-RU" sz="2800" dirty="0" smtClean="0"/>
              <a:t>) горы</a:t>
            </a:r>
            <a:endParaRPr lang="ru-RU" sz="2800" dirty="0"/>
          </a:p>
        </p:txBody>
      </p:sp>
      <p:pic>
        <p:nvPicPr>
          <p:cNvPr id="6146" name="Picture 2" descr="C:\Users\Катя\Desktop\Нев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367651" cy="4680519"/>
          </a:xfrm>
          <a:prstGeom prst="rect">
            <a:avLst/>
          </a:prstGeom>
          <a:noFill/>
        </p:spPr>
      </p:pic>
      <p:pic>
        <p:nvPicPr>
          <p:cNvPr id="6147" name="Picture 3" descr="C:\Users\Катя\Desktop\Уральские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4349971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980728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Чёрное море</a:t>
            </a:r>
            <a:endParaRPr lang="ru-RU" sz="6000" dirty="0"/>
          </a:p>
        </p:txBody>
      </p:sp>
      <p:pic>
        <p:nvPicPr>
          <p:cNvPr id="7170" name="Picture 2" descr="C:\Users\Катя\Desktop\Чёрное мор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6589"/>
            <a:ext cx="5960868" cy="580141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768" y="260648"/>
            <a:ext cx="8003232" cy="562074"/>
          </a:xfrm>
        </p:spPr>
        <p:txBody>
          <a:bodyPr>
            <a:noAutofit/>
          </a:bodyPr>
          <a:lstStyle/>
          <a:p>
            <a:r>
              <a:rPr lang="ru-RU" sz="5400" dirty="0" smtClean="0"/>
              <a:t>Белое море</a:t>
            </a:r>
            <a:endParaRPr lang="ru-RU" sz="5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056784" cy="584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Дерзать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/>
              <a:t>1.Осмеливаться на что-нибудь.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 2.Смело стремиться к чему-нибудь благородному, высокому, новому)</a:t>
            </a:r>
            <a:endParaRPr lang="ru-RU" sz="40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/>
              <a:t>Особенности поэзии Г.Р.Державина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29809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3.</a:t>
            </a:r>
            <a:r>
              <a:rPr lang="ru-RU" sz="6000" b="1" dirty="0" smtClean="0"/>
              <a:t> Служитель и </a:t>
            </a:r>
          </a:p>
          <a:p>
            <a:pPr>
              <a:buNone/>
            </a:pPr>
            <a:r>
              <a:rPr lang="ru-RU" sz="6000" b="1" dirty="0" smtClean="0"/>
              <a:t> поборник истины.</a:t>
            </a:r>
            <a:endParaRPr lang="ru-RU" sz="6000" dirty="0" smtClean="0"/>
          </a:p>
          <a:p>
            <a:pPr>
              <a:buNone/>
            </a:pPr>
            <a:endParaRPr lang="ru-RU" sz="6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Г.Р.Державин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dirty="0" smtClean="0"/>
              <a:t>« Будучи </a:t>
            </a:r>
            <a:r>
              <a:rPr lang="ru-RU" sz="4400" dirty="0" smtClean="0">
                <a:solidFill>
                  <a:srgbClr val="FF0000"/>
                </a:solidFill>
              </a:rPr>
              <a:t>поэт</a:t>
            </a:r>
            <a:r>
              <a:rPr lang="ru-RU" sz="4400" dirty="0" smtClean="0"/>
              <a:t> по вдохновению, я должен был говорить </a:t>
            </a:r>
            <a:r>
              <a:rPr lang="ru-RU" sz="4400" dirty="0" smtClean="0">
                <a:solidFill>
                  <a:srgbClr val="FF0000"/>
                </a:solidFill>
              </a:rPr>
              <a:t>правду</a:t>
            </a:r>
            <a:r>
              <a:rPr lang="ru-RU" sz="4400" dirty="0" smtClean="0"/>
              <a:t>; </a:t>
            </a: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</a:rPr>
              <a:t>политик</a:t>
            </a:r>
            <a:r>
              <a:rPr lang="ru-RU" sz="4400" dirty="0" smtClean="0"/>
              <a:t> или </a:t>
            </a: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</a:rPr>
              <a:t>царедворец</a:t>
            </a:r>
            <a:r>
              <a:rPr lang="ru-RU" sz="4400" dirty="0" smtClean="0"/>
              <a:t> по услужению моему при дворе, я принуждён был закрывать истину </a:t>
            </a: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</a:rPr>
              <a:t>иносказанием и намёками»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Особенности поэзии Г.Р.Державина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3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4.</a:t>
            </a:r>
            <a:r>
              <a:rPr lang="ru-RU" sz="4400" b="1" dirty="0" smtClean="0"/>
              <a:t> Создание </a:t>
            </a:r>
            <a:r>
              <a:rPr lang="ru-RU" sz="4400" b="1" dirty="0" smtClean="0">
                <a:solidFill>
                  <a:srgbClr val="FF0000"/>
                </a:solidFill>
              </a:rPr>
              <a:t>« забавного русского слога»</a:t>
            </a:r>
            <a:r>
              <a:rPr lang="ru-RU" sz="4400" b="1" dirty="0" smtClean="0"/>
              <a:t>, т.е. нового языкового стиля, который позволил раздвинуть рамки тогдашней поэзии, насытив её разговорной речью.</a:t>
            </a:r>
            <a:endParaRPr lang="ru-RU" sz="4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2060"/>
                </a:solidFill>
              </a:rPr>
              <a:t>Муза</a:t>
            </a:r>
            <a:endParaRPr lang="ru-RU" sz="7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/>
              <a:t>1. Богиня - покровительница искусств и наук</a:t>
            </a:r>
            <a:endParaRPr lang="ru-RU" sz="4400" dirty="0" smtClean="0"/>
          </a:p>
          <a:p>
            <a:pPr>
              <a:buNone/>
            </a:pPr>
            <a:r>
              <a:rPr lang="ru-RU" sz="4400" b="1" dirty="0" smtClean="0"/>
              <a:t>2.  Источник поэтического вдохновения</a:t>
            </a:r>
            <a:endParaRPr lang="ru-RU" sz="4400" dirty="0" smtClean="0"/>
          </a:p>
          <a:p>
            <a:pPr>
              <a:buNone/>
            </a:pPr>
            <a:r>
              <a:rPr lang="ru-RU" sz="4400" b="1" dirty="0" smtClean="0"/>
              <a:t>3. Само вдохновение, творчество.</a:t>
            </a:r>
            <a:endParaRPr lang="ru-RU" sz="4400" dirty="0" smtClean="0"/>
          </a:p>
          <a:p>
            <a:pPr>
              <a:buNone/>
            </a:pPr>
            <a:r>
              <a:rPr lang="ru-RU" sz="4400" b="1" dirty="0" smtClean="0"/>
              <a:t> </a:t>
            </a:r>
            <a:endParaRPr lang="ru-RU" sz="4400" dirty="0" smtClean="0"/>
          </a:p>
          <a:p>
            <a:endParaRPr lang="ru-RU" sz="4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Смысл жизни человека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/>
              <a:t>1. Найти своё место в жизни</a:t>
            </a:r>
          </a:p>
          <a:p>
            <a:pPr algn="ctr">
              <a:buNone/>
            </a:pPr>
            <a:r>
              <a:rPr lang="ru-RU" sz="4000" dirty="0" smtClean="0"/>
              <a:t>2. Жить, принося пользу людям, стране.</a:t>
            </a:r>
          </a:p>
          <a:p>
            <a:pPr algn="ctr">
              <a:buNone/>
            </a:pPr>
            <a:r>
              <a:rPr lang="ru-RU" sz="4000" dirty="0" smtClean="0"/>
              <a:t>3.Своими делами, поступками заслужить благодарную память потомков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1247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Значение  поэзии Г.Р.Державина 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3286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1.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Искренность, душевность, «сердечная простота» стихотворений.</a:t>
            </a:r>
          </a:p>
          <a:p>
            <a:pPr>
              <a:buNone/>
            </a:pPr>
            <a:endParaRPr lang="ru-RU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2.Уважение к Отечеству, соотечественникам.</a:t>
            </a:r>
          </a:p>
          <a:p>
            <a:pPr>
              <a:buNone/>
            </a:pP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1">
                    <a:lumMod val="95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.Поэт- служитель и  поборник истины.     </a:t>
            </a:r>
          </a:p>
          <a:p>
            <a:pPr>
              <a:buNone/>
            </a:pPr>
            <a:endParaRPr lang="ru-RU" u="sng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4.Создание « забавного русского слога», т.е. нового языкового стиля, который позволил раздвинуть рамки тогдашней поэзии, насытив её разговорной речью.</a:t>
            </a: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endParaRPr lang="ru-RU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u="sng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Кондратий Фёдорович Рылеев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61715"/>
            <a:ext cx="4371967" cy="54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Эпиграфы к уроку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6021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</a:t>
            </a:r>
          </a:p>
          <a:p>
            <a:pPr algn="r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Я </a:t>
            </a:r>
            <a:r>
              <a:rPr lang="ru-RU" b="1" u="sng" dirty="0" smtClean="0">
                <a:solidFill>
                  <a:schemeClr val="tx1">
                    <a:lumMod val="95000"/>
                  </a:schemeClr>
                </a:solidFill>
              </a:rPr>
              <a:t>памятник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себе воздвиг чудесный,                                            вечный…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                                          Г. Р. Державин «Памятник»</a:t>
            </a:r>
          </a:p>
          <a:p>
            <a:pPr>
              <a:buNone/>
            </a:pP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                           Ты прав, Певец: ты будешь жить;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                           Ты </a:t>
            </a:r>
            <a:r>
              <a:rPr lang="ru-RU" b="1" u="sng" dirty="0" smtClean="0">
                <a:solidFill>
                  <a:schemeClr val="tx1">
                    <a:lumMod val="95000"/>
                  </a:schemeClr>
                </a:solidFill>
              </a:rPr>
              <a:t>памятник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воздвигнул вечный: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                            Его не могут сокрушить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                            Ни гром, ни вихорь быстротечный.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                                            К.Ф. Рылеев «Державин»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  Докажите справедливость слов Г.Р.Державина « Я памятник воздвиг себе </a:t>
            </a:r>
            <a:r>
              <a:rPr lang="ru-RU" sz="4800" dirty="0" smtClean="0">
                <a:solidFill>
                  <a:srgbClr val="002060"/>
                </a:solidFill>
              </a:rPr>
              <a:t>чудесный, вечный</a:t>
            </a:r>
            <a:r>
              <a:rPr lang="ru-RU" sz="4800" dirty="0" smtClean="0"/>
              <a:t>…» </a:t>
            </a:r>
          </a:p>
          <a:p>
            <a:pPr>
              <a:buNone/>
            </a:pPr>
            <a:r>
              <a:rPr lang="ru-RU" sz="4800" dirty="0" smtClean="0"/>
              <a:t> </a:t>
            </a:r>
            <a:endParaRPr lang="ru-RU" sz="4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4176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>
                <a:solidFill>
                  <a:srgbClr val="C00000"/>
                </a:solidFill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smtClean="0">
                <a:solidFill>
                  <a:srgbClr val="002060"/>
                </a:solidFill>
              </a:rPr>
              <a:t>Тема </a:t>
            </a:r>
            <a:r>
              <a:rPr lang="ru-RU" sz="4800" b="1" dirty="0">
                <a:solidFill>
                  <a:srgbClr val="002060"/>
                </a:solidFill>
              </a:rPr>
              <a:t>поэта и поэзии в лирике Г. Р. </a:t>
            </a:r>
            <a:r>
              <a:rPr lang="ru-RU" sz="4800" b="1" dirty="0" smtClean="0">
                <a:solidFill>
                  <a:srgbClr val="002060"/>
                </a:solidFill>
              </a:rPr>
              <a:t>Державина</a:t>
            </a:r>
            <a:r>
              <a:rPr lang="ru-RU" sz="4800" b="1" dirty="0">
                <a:solidFill>
                  <a:srgbClr val="002060"/>
                </a:solidFill>
              </a:rPr>
              <a:t>. </a:t>
            </a:r>
            <a:endParaRPr lang="ru-RU" sz="4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   Стихотворение </a:t>
            </a:r>
            <a:r>
              <a:rPr lang="ru-RU" sz="4800" b="1" dirty="0">
                <a:solidFill>
                  <a:srgbClr val="002060"/>
                </a:solidFill>
              </a:rPr>
              <a:t>«Памятник» (1795 год)</a:t>
            </a:r>
            <a:r>
              <a:rPr lang="ru-RU" sz="4800" dirty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sz="4800" b="1" dirty="0">
                <a:solidFill>
                  <a:srgbClr val="002060"/>
                </a:solidFill>
              </a:rPr>
              <a:t> </a:t>
            </a:r>
            <a:endParaRPr lang="ru-RU" sz="4800" dirty="0">
              <a:solidFill>
                <a:srgbClr val="002060"/>
              </a:solidFill>
            </a:endParaRPr>
          </a:p>
          <a:p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Эпиграфы к уроку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6021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</a:t>
            </a:r>
          </a:p>
          <a:p>
            <a:pPr algn="r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Я </a:t>
            </a:r>
            <a:r>
              <a:rPr lang="ru-RU" b="1" u="sng" dirty="0" smtClean="0">
                <a:solidFill>
                  <a:schemeClr val="tx1">
                    <a:lumMod val="95000"/>
                  </a:schemeClr>
                </a:solidFill>
              </a:rPr>
              <a:t>памятник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себе воздвиг чудесный,                                            вечный…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                                          Г. Р. Державин «Памятник»</a:t>
            </a:r>
          </a:p>
          <a:p>
            <a:pPr>
              <a:buNone/>
            </a:pP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                           Ты прав, Певец: ты будешь жить;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                           Ты </a:t>
            </a:r>
            <a:r>
              <a:rPr lang="ru-RU" b="1" u="sng" dirty="0" smtClean="0">
                <a:solidFill>
                  <a:schemeClr val="tx1">
                    <a:lumMod val="95000"/>
                  </a:schemeClr>
                </a:solidFill>
              </a:rPr>
              <a:t>памятник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воздвигнул вечный: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                            Его не могут сокрушить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                            Ни гром, ни вихорь быстротечный.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                                            К.Ф. Рылеев «Державин»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332656"/>
            <a:ext cx="4176464" cy="966911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Квинт Гораций </a:t>
            </a:r>
            <a:r>
              <a:rPr lang="ru-RU" b="1" dirty="0" err="1" smtClean="0">
                <a:solidFill>
                  <a:schemeClr val="tx1">
                    <a:lumMod val="95000"/>
                  </a:schemeClr>
                </a:solidFill>
              </a:rPr>
              <a:t>Флакк</a:t>
            </a:r>
            <a:endParaRPr lang="ru-RU" b="1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           ( Гораций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)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860032" y="260648"/>
            <a:ext cx="3898776" cy="86409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         </a:t>
            </a: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</a:rPr>
              <a:t>Г.Р. Державин</a:t>
            </a:r>
            <a:endParaRPr lang="ru-RU" sz="32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412776"/>
            <a:ext cx="396044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4248555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амтник Державин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341" y="0"/>
            <a:ext cx="92026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Державин - Памятник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995936" y="3212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304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0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2474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Особенности поэзии Г.Р.Державина 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23528" y="2148840"/>
            <a:ext cx="8229600" cy="437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tx1">
                    <a:lumMod val="95000"/>
                  </a:schemeClr>
                </a:solidFill>
              </a:rPr>
              <a:t>1. ИСКРЕННОСТЬ</a:t>
            </a:r>
            <a:r>
              <a:rPr lang="ru-RU" sz="4800" b="1" dirty="0" smtClean="0">
                <a:solidFill>
                  <a:schemeClr val="tx1">
                    <a:lumMod val="95000"/>
                  </a:schemeClr>
                </a:solidFill>
              </a:rPr>
              <a:t>,     ДУШЕВНОСТЬ,  «СЕРДЕЧНАЯ  ПРОСТОТА» СТИХОТВОРЕНИЙ</a:t>
            </a:r>
            <a:endParaRPr lang="ru-RU" sz="4800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endParaRPr lang="ru-RU" sz="4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Особенности поэзии Г.Р.Державина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845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/>
              <a:t>  2. Уважение к Отечеству, соотечественникам.</a:t>
            </a:r>
            <a:endParaRPr lang="ru-RU" sz="6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« И </a:t>
            </a:r>
            <a:r>
              <a:rPr lang="ru-RU" sz="5400" dirty="0" smtClean="0">
                <a:solidFill>
                  <a:srgbClr val="C00000"/>
                </a:solidFill>
              </a:rPr>
              <a:t>слав</a:t>
            </a:r>
            <a:r>
              <a:rPr lang="ru-RU" sz="5400" dirty="0" smtClean="0"/>
              <a:t>а возрастёт моя, не увядая, </a:t>
            </a:r>
          </a:p>
          <a:p>
            <a:pPr>
              <a:buNone/>
            </a:pPr>
            <a:r>
              <a:rPr lang="ru-RU" sz="5400" dirty="0" smtClean="0"/>
              <a:t>Доколь </a:t>
            </a:r>
            <a:r>
              <a:rPr lang="ru-RU" sz="5400" dirty="0" err="1" smtClean="0">
                <a:solidFill>
                  <a:srgbClr val="C00000"/>
                </a:solidFill>
              </a:rPr>
              <a:t>слав</a:t>
            </a:r>
            <a:r>
              <a:rPr lang="ru-RU" sz="5400" dirty="0" err="1" smtClean="0"/>
              <a:t>янов</a:t>
            </a:r>
            <a:r>
              <a:rPr lang="ru-RU" sz="5400" dirty="0" smtClean="0"/>
              <a:t>  род </a:t>
            </a:r>
            <a:r>
              <a:rPr lang="ru-RU" sz="5400" dirty="0" err="1" smtClean="0"/>
              <a:t>вселенна</a:t>
            </a:r>
            <a:r>
              <a:rPr lang="ru-RU" sz="5400" dirty="0" smtClean="0"/>
              <a:t> будет чтить»</a:t>
            </a:r>
          </a:p>
          <a:p>
            <a:endParaRPr lang="ru-RU" sz="4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435</TotalTime>
  <Words>358</Words>
  <Application>Microsoft Office PowerPoint</Application>
  <PresentationFormat>Экран (4:3)</PresentationFormat>
  <Paragraphs>79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Гавриил Романович Державин</vt:lpstr>
      <vt:lpstr>Смысл жизни человека</vt:lpstr>
      <vt:lpstr>Слайд 3</vt:lpstr>
      <vt:lpstr>Эпиграфы к уроку</vt:lpstr>
      <vt:lpstr>Слайд 5</vt:lpstr>
      <vt:lpstr>Слайд 6</vt:lpstr>
      <vt:lpstr>Особенности поэзии Г.Р.Державина </vt:lpstr>
      <vt:lpstr>Особенности поэзии Г.Р.Державина</vt:lpstr>
      <vt:lpstr>Слайд 9</vt:lpstr>
      <vt:lpstr>Литературовед Д.Д. Благой  отмечал, что Державин</vt:lpstr>
      <vt:lpstr>Россия, которую очень любил Г.Р.Державин</vt:lpstr>
      <vt:lpstr>Слайд 12</vt:lpstr>
      <vt:lpstr>Чёрное море</vt:lpstr>
      <vt:lpstr>Белое море</vt:lpstr>
      <vt:lpstr>Дерзать</vt:lpstr>
      <vt:lpstr>Особенности поэзии Г.Р.Державина</vt:lpstr>
      <vt:lpstr>Г.Р.Державин</vt:lpstr>
      <vt:lpstr>Особенности поэзии Г.Р.Державина</vt:lpstr>
      <vt:lpstr>Муза</vt:lpstr>
      <vt:lpstr>Значение  поэзии Г.Р.Державина :</vt:lpstr>
      <vt:lpstr>Кондратий Фёдорович Рылеев</vt:lpstr>
      <vt:lpstr>Эпиграфы к уроку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Гавриил Романович Державин</dc:title>
  <dc:creator>Катя</dc:creator>
  <cp:lastModifiedBy>Катя</cp:lastModifiedBy>
  <cp:revision>29</cp:revision>
  <dcterms:created xsi:type="dcterms:W3CDTF">2012-09-23T14:14:13Z</dcterms:created>
  <dcterms:modified xsi:type="dcterms:W3CDTF">2012-09-26T17:32:00Z</dcterms:modified>
</cp:coreProperties>
</file>