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58" r:id="rId11"/>
    <p:sldId id="280" r:id="rId12"/>
    <p:sldId id="262" r:id="rId13"/>
    <p:sldId id="261" r:id="rId14"/>
    <p:sldId id="259" r:id="rId15"/>
    <p:sldId id="260" r:id="rId16"/>
    <p:sldId id="270" r:id="rId17"/>
    <p:sldId id="271" r:id="rId18"/>
    <p:sldId id="272" r:id="rId19"/>
    <p:sldId id="274" r:id="rId20"/>
    <p:sldId id="275" r:id="rId21"/>
    <p:sldId id="278" r:id="rId22"/>
    <p:sldId id="276" r:id="rId23"/>
    <p:sldId id="279" r:id="rId24"/>
    <p:sldId id="285" r:id="rId25"/>
    <p:sldId id="284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66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B1D9-4FDB-4DAC-A522-92DCF6308B36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6C74-F7CF-4B05-8400-CF727C106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5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Отгадайте  тему занятия,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вычеркнув из каждой строки повторяющиеся буквы.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85736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СКОКЛКНКЦКЕК</a:t>
            </a:r>
          </a:p>
          <a:p>
            <a:r>
              <a:rPr lang="ru-RU" sz="2800" dirty="0" smtClean="0">
                <a:solidFill>
                  <a:srgbClr val="FF0066"/>
                </a:solidFill>
              </a:rPr>
              <a:t>РЯУЯСЯСЯКЯОЯЙЯ</a:t>
            </a:r>
          </a:p>
          <a:p>
            <a:r>
              <a:rPr lang="ru-RU" sz="2800" dirty="0" smtClean="0">
                <a:solidFill>
                  <a:srgbClr val="FF0066"/>
                </a:solidFill>
              </a:rPr>
              <a:t>ПНОЕЭНЗНИНИН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14347" y="4071942"/>
            <a:ext cx="3429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Какого русского поэта так называют?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hrono.ru/img/lica/pushkin_tropi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714" y="1328751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Викторина « А.С. Пушкин и его произведения»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s46.radikal.ru/i113/1006/d2/90687c02d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214" y="1214422"/>
            <a:ext cx="76200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agencyvolnyostrov.ru/autothumbs.php?img=/images/book-anonsi/pushkin_art25a_385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3667125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7148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Узнай по рисункам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slavyanskaya-kultura.ru/images/4(6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4524375" cy="5972176"/>
          </a:xfrm>
          <a:prstGeom prst="rect">
            <a:avLst/>
          </a:prstGeom>
          <a:noFill/>
        </p:spPr>
      </p:pic>
      <p:pic>
        <p:nvPicPr>
          <p:cNvPr id="7" name="Picture 4" descr="https://encrypted-tbn3.gstatic.com/images?q=tbn:ANd9GcSv0qnhq0aP-wI0g_q3jYsROW3j0Mmx0y4x7JjZFfJgwM81_I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www.ramodin.ru/images/ill_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714356"/>
            <a:ext cx="4048125" cy="2867025"/>
          </a:xfrm>
          <a:prstGeom prst="rect">
            <a:avLst/>
          </a:prstGeom>
          <a:noFill/>
        </p:spPr>
      </p:pic>
      <p:pic>
        <p:nvPicPr>
          <p:cNvPr id="3078" name="Picture 6" descr="http://kids.lingresource.com/image/image_gallery?uuid=22beef03-5357-490a-a8ef-37f02598e557&amp;groupId=10192&amp;t=1264863177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286148" cy="278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smolgazeta.ru/uploads/posts/2011-02/1298539631_pushk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3209925" cy="4048125"/>
          </a:xfrm>
          <a:prstGeom prst="rect">
            <a:avLst/>
          </a:prstGeom>
          <a:noFill/>
        </p:spPr>
      </p:pic>
      <p:pic>
        <p:nvPicPr>
          <p:cNvPr id="6" name="Picture 4" descr="http://www.mstrana.ru/_mod_files/ce_images/eshop/generated/543e1b8d-3649-11de-a21a-001d7d3c64da_200x177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86190"/>
            <a:ext cx="19050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megabook.ru/MObjects2/data/albums/lit_pushkin/ilpsh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6391275" cy="5067301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WAmu1-4fpAbaydM-gNvtQGuW5TVbQiv9iI3-s0WXpk5uMSl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428868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grumdas.ru/wp-content/uploads/2011/04/%D0%A1%D0%BA%D0%B0%D0%B7%D0%BA%D0%B8-%D0%9F%D1%83%D1%88%D0%BA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66" y="642918"/>
            <a:ext cx="5715000" cy="4191001"/>
          </a:xfrm>
          <a:prstGeom prst="rect">
            <a:avLst/>
          </a:prstGeom>
          <a:noFill/>
        </p:spPr>
      </p:pic>
      <p:pic>
        <p:nvPicPr>
          <p:cNvPr id="9" name="Picture 4" descr="http://img1.labirint.ru/books/141991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://www.artandphoto.ru/stock/art5/594/3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3905250" cy="5715000"/>
          </a:xfrm>
          <a:prstGeom prst="rect">
            <a:avLst/>
          </a:prstGeom>
          <a:noFill/>
        </p:spPr>
      </p:pic>
      <p:pic>
        <p:nvPicPr>
          <p:cNvPr id="6" name="Picture 8" descr="http://www.perunica.ru/uploads/posts/2012-03/1333161658_476-1-40992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85926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www.artandphoto.ru/stock/art5/594/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36" y="785794"/>
            <a:ext cx="3905250" cy="5715000"/>
          </a:xfrm>
          <a:prstGeom prst="rect">
            <a:avLst/>
          </a:prstGeom>
          <a:noFill/>
        </p:spPr>
      </p:pic>
      <p:pic>
        <p:nvPicPr>
          <p:cNvPr id="6" name="Picture 8" descr="http://www.perunica.ru/uploads/posts/2012-03/1333161658_476-1-40992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skaz-pushkina.ru/kadr/cs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6858000" cy="5181601"/>
          </a:xfrm>
          <a:prstGeom prst="rect">
            <a:avLst/>
          </a:prstGeom>
          <a:noFill/>
        </p:spPr>
      </p:pic>
      <p:pic>
        <p:nvPicPr>
          <p:cNvPr id="7" name="Picture 4" descr="https://encrypted-tbn3.gstatic.com/images?q=tbn:ANd9GcSv0qnhq0aP-wI0g_q3jYsROW3j0Mmx0y4x7JjZFfJgwM81_I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45745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286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Александр  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ергеевич </a:t>
            </a:r>
            <a:r>
              <a:rPr lang="ru-RU" sz="3200" b="1" dirty="0">
                <a:solidFill>
                  <a:srgbClr val="FF0000"/>
                </a:solidFill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ушкин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pushkin.niv.ru/images/pushkin/pushk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93" y="976334"/>
            <a:ext cx="4238625" cy="5524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142984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66"/>
                </a:solidFill>
              </a:rPr>
              <a:t>А. С. Пушкин родился в Москве </a:t>
            </a:r>
          </a:p>
          <a:p>
            <a:r>
              <a:rPr lang="ru-RU" sz="3600" dirty="0" smtClean="0">
                <a:solidFill>
                  <a:srgbClr val="000066"/>
                </a:solidFill>
              </a:rPr>
              <a:t>6 июня </a:t>
            </a:r>
          </a:p>
          <a:p>
            <a:r>
              <a:rPr lang="ru-RU" sz="3600" dirty="0" smtClean="0">
                <a:solidFill>
                  <a:srgbClr val="000066"/>
                </a:solidFill>
              </a:rPr>
              <a:t>1799 года</a:t>
            </a:r>
            <a:endParaRPr lang="ru-RU" sz="3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www.megabook.ru/MObjects2/data/albums/lit_pushkin/ilps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95" y="785794"/>
            <a:ext cx="3971925" cy="5067301"/>
          </a:xfrm>
          <a:prstGeom prst="rect">
            <a:avLst/>
          </a:prstGeom>
          <a:noFill/>
        </p:spPr>
      </p:pic>
      <p:pic>
        <p:nvPicPr>
          <p:cNvPr id="33796" name="Picture 4" descr="http://img1.labirint.ru/books/141991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2095500" cy="3238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607220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Бой Руслана с головой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27.media.tumblr.com/tumblr_l9v1vwlv0h1qa28t6o2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928670"/>
            <a:ext cx="4762500" cy="3629025"/>
          </a:xfrm>
          <a:prstGeom prst="rect">
            <a:avLst/>
          </a:prstGeom>
          <a:noFill/>
        </p:spPr>
      </p:pic>
      <p:pic>
        <p:nvPicPr>
          <p:cNvPr id="6" name="Picture 4" descr="http://www.mstrana.ru/_mod_files/ce_images/eshop/generated/543e1b8d-3649-11de-a21a-001d7d3c64da_200x177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19050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artru.info/il/img.php?img=24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93" y="571480"/>
            <a:ext cx="6296025" cy="4276726"/>
          </a:xfrm>
          <a:prstGeom prst="rect">
            <a:avLst/>
          </a:prstGeom>
          <a:noFill/>
        </p:spPr>
      </p:pic>
      <p:pic>
        <p:nvPicPr>
          <p:cNvPr id="6" name="Picture 4" descr="http://img1.labirint.ru/books/141991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Сказки Пушкина. Дадон и шамаханская царица. Кур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6667500" cy="4467226"/>
          </a:xfrm>
          <a:prstGeom prst="rect">
            <a:avLst/>
          </a:prstGeom>
          <a:noFill/>
        </p:spPr>
      </p:pic>
      <p:pic>
        <p:nvPicPr>
          <p:cNvPr id="6" name="Picture 4" descr="https://encrypted-tbn0.gstatic.com/images?q=tbn:ANd9GcQfeHguebv57ZXciV3ZEqFTD_jXoQAxhpXKeKa9-f_cjjVXde81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1676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skaz-pushkina.ru/ill/ku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124" y="603415"/>
            <a:ext cx="4010025" cy="5715000"/>
          </a:xfrm>
          <a:prstGeom prst="rect">
            <a:avLst/>
          </a:prstGeom>
          <a:noFill/>
        </p:spPr>
      </p:pic>
      <p:pic>
        <p:nvPicPr>
          <p:cNvPr id="7" name="Picture 4" descr="https://encrypted-tbn0.gstatic.com/images?q=tbn:ANd9GcQfeHguebv57ZXciV3ZEqFTD_jXoQAxhpXKeKa9-f_cjjVXde81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1676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068.radikal.ru/1006/77/11456d6ae9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6858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img0.liveinternet.ru/images/attach/b/3/23/255/23255253_120878096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604" y="1500174"/>
            <a:ext cx="2971800" cy="4286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214422"/>
            <a:ext cx="5429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</a:rPr>
              <a:t>Няня  поэта  Арина Родионовна, </a:t>
            </a:r>
          </a:p>
          <a:p>
            <a:r>
              <a:rPr lang="ru-RU" sz="2800" dirty="0" smtClean="0">
                <a:solidFill>
                  <a:srgbClr val="000066"/>
                </a:solidFill>
              </a:rPr>
              <a:t>которую  Александр Сергеевич нежно любил и посвящал ей стихи.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«Ах! Умолчу ль о мамушке моей,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О прелести таинственных ночей,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Когда в чепце, в старинном одеянье,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Она, духов молитвой </a:t>
            </a:r>
            <a:r>
              <a:rPr lang="ru-RU" sz="2400" i="1" dirty="0" err="1" smtClean="0">
                <a:solidFill>
                  <a:srgbClr val="7030A0"/>
                </a:solidFill>
              </a:rPr>
              <a:t>уклоня</a:t>
            </a:r>
            <a:r>
              <a:rPr lang="ru-RU" sz="2400" i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С усердием перекрестит меня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И шёпотом рассказывать мне станет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О мертвецах, о подвигах </a:t>
            </a:r>
            <a:r>
              <a:rPr lang="ru-RU" sz="2400" i="1" dirty="0" err="1" smtClean="0">
                <a:solidFill>
                  <a:srgbClr val="7030A0"/>
                </a:solidFill>
              </a:rPr>
              <a:t>Бовы</a:t>
            </a:r>
            <a:r>
              <a:rPr lang="ru-RU" sz="2400" i="1" dirty="0" smtClean="0">
                <a:solidFill>
                  <a:srgbClr val="7030A0"/>
                </a:solidFill>
              </a:rPr>
              <a:t>… 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0004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Арина  Родионовна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://kospenaty.narod.ru/Image/Puschk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29" y="942996"/>
            <a:ext cx="4524375" cy="5629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8572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Лицей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36433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В 1811  году Александр поступил учиться в Царскосельский лицей.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Там его лучшими друзьями стали  Иван </a:t>
            </a:r>
            <a:r>
              <a:rPr lang="ru-RU" sz="2000" dirty="0" err="1" smtClean="0">
                <a:solidFill>
                  <a:srgbClr val="000066"/>
                </a:solidFill>
              </a:rPr>
              <a:t>Пущин</a:t>
            </a:r>
            <a:r>
              <a:rPr lang="ru-RU" sz="2000" dirty="0" smtClean="0">
                <a:solidFill>
                  <a:srgbClr val="000066"/>
                </a:solidFill>
              </a:rPr>
              <a:t>,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Вильгельм  Кюхельбекер,  Антон </a:t>
            </a:r>
            <a:r>
              <a:rPr lang="ru-RU" sz="2000" dirty="0" err="1" smtClean="0">
                <a:solidFill>
                  <a:srgbClr val="000066"/>
                </a:solidFill>
              </a:rPr>
              <a:t>Дельвиг</a:t>
            </a:r>
            <a:r>
              <a:rPr lang="ru-RU" sz="2000" dirty="0" smtClean="0">
                <a:solidFill>
                  <a:srgbClr val="000066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В 1814 году в журнале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«Вестник Европы»  появилось первое напечатанное произведение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«К другу стихотворцу».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35716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Петербург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3357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По окончании Лицея Пушкин переезжает  в Петербург .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В 1920 году выходит в свет поэма «Руслан и Людмила».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Прославленный поэт  В. А. Жуковский  за эту сказку подарил Пушкину свой портрет с надписью: «Победителю ученику от побеждённого учителя…»</a:t>
            </a:r>
          </a:p>
          <a:p>
            <a:endParaRPr lang="ru-RU" sz="2000" dirty="0" smtClean="0">
              <a:solidFill>
                <a:srgbClr val="000066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« У лукоморья дуб зелёный,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Златая цепь на дубе том…» </a:t>
            </a:r>
            <a:r>
              <a:rPr lang="ru-RU" sz="2000" dirty="0" smtClean="0">
                <a:solidFill>
                  <a:srgbClr val="000066"/>
                </a:solidFill>
              </a:rPr>
              <a:t>–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так начинается поэма.</a:t>
            </a: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10244" name="Picture 4" descr="Файл:. Портрет А. С. Пушкина (Орест Кипренский, 1827)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000108"/>
            <a:ext cx="4681536" cy="534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Михайловское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00108"/>
            <a:ext cx="357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За политические стихи и эпиграммы на чиновников и императора  А.С. Пушкин был отправлен в ссылку сначала на юг России, а затем в село Михайловское, имение своей матери.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Долгие зимние вечера в Михайловском  Пушкин коротал  с няней. Снова, как в детстве, он слушал нянины сказки .  Только теперь он их записывал, стараясь сохранить не только сюжеты, но и прелесть народной речи.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9220" name="Picture 4" descr="http://smallbay.ru/images2/gay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4786346" cy="5143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Женитьба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5072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18 февраля 1831 года А.С. Пушкин  женился на Наталье Николаевне Гончаровой.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«Исполнились мои желания. Творец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Тебя мне ниспослал, тебя, моя Мадонна,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Чистейшей прелести чистейший образец.»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static2.aif.ru/public/article/big/596/59e69b795b7f981d0abaeeac8eda76f2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95596"/>
            <a:ext cx="5095876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Зимой 1836 завистники и враги Пушкина из высшей петербургской аристократии пустили в ход подлую клевету на его жену, связывая ее имя с  </a:t>
            </a:r>
            <a:r>
              <a:rPr lang="ru-RU" sz="2000" dirty="0" err="1" smtClean="0">
                <a:solidFill>
                  <a:srgbClr val="000066"/>
                </a:solidFill>
              </a:rPr>
              <a:t>с</a:t>
            </a:r>
            <a:r>
              <a:rPr lang="ru-RU" sz="2000" dirty="0" smtClean="0">
                <a:solidFill>
                  <a:srgbClr val="000066"/>
                </a:solidFill>
              </a:rPr>
              <a:t> именем барона Дантеса, нагло ухаживавшего за Натальей Николаевной. 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Чтобы защитить свою честь, Пушкин вызвал Дантеса на дуэль, которая состоялась 27 января (8 февраля н.с.) 1837г. на Черной речке. Поэт был смертельно ранен и через два дня скончался.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"Солнце русской поэзии закатилось", — написал  В.Ф. Одоевский.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7148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Дуэль и смерть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feb-web.ru/feb/pushkin/pictures/sid-f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38288"/>
            <a:ext cx="4000528" cy="526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</a:rPr>
              <a:t>Похоронен А.С. Пушкин на кладбище </a:t>
            </a:r>
            <a:r>
              <a:rPr lang="ru-RU" sz="2400" dirty="0" err="1" smtClean="0">
                <a:solidFill>
                  <a:srgbClr val="000066"/>
                </a:solidFill>
              </a:rPr>
              <a:t>Святогорского</a:t>
            </a:r>
            <a:r>
              <a:rPr lang="ru-RU" sz="2400" dirty="0" smtClean="0">
                <a:solidFill>
                  <a:srgbClr val="000066"/>
                </a:solidFill>
              </a:rPr>
              <a:t> монастыря, в пяти верстах от села Михайловское, 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в посёлке 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Пушкинские Горы  Псковской области 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6148" name="Picture 4" descr="Файл:Mogila Puschk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48"/>
            <a:ext cx="4286250" cy="571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40545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«Слух обо мне пройдёт по всей Руси великой…»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440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56</cp:revision>
  <dcterms:created xsi:type="dcterms:W3CDTF">2013-04-08T17:49:53Z</dcterms:created>
  <dcterms:modified xsi:type="dcterms:W3CDTF">2015-01-16T17:37:11Z</dcterms:modified>
</cp:coreProperties>
</file>