
<file path=[Content_Types].xml><?xml version="1.0" encoding="utf-8"?>
<Types xmlns="http://schemas.openxmlformats.org/package/2006/content-types"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theme+xml" PartName="/ppt/theme/theme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Default ContentType="image/x-emf" Extension="emf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Default ContentType="application/vnd.ms-powerpoint" Extension="ppt"/>
  <Override ContentType="application/vnd.openxmlformats-officedocument.extended-properties+xml" PartName="/docProps/app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Default ContentType="application/vnd.openxmlformats-officedocument.vmlDrawing" Extension="v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viewProps+xml" PartName="/ppt/viewProps.xml"/>
  <Override ContentType="application/vnd.openxmlformats-officedocument.presentationml.slideLayout+xml" PartName="/ppt/slideLayouts/slideLayout9.xml"/>
  <Override ContentType="application/vnd.openxmlformats-package.core-properties+xml" PartName="/docProps/core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59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0259-A0B1-4D17-B272-DE4D3813C86F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A68BC-E3CA-479C-BAB7-EBF233412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__Microsoft_Office_PowerPoint_97-20031.ppt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oleObject" Target="../embeddings/____________Microsoft_Office_PowerPoint_97-20032.ppt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oleObject" Target="../embeddings/____________Microsoft_Office_PowerPoint_97-20033.ppt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oleObject" Target="../embeddings/____________Microsoft_Office_PowerPoint_97-20034.ppt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eg"/><Relationship Id="rId11" Type="http://schemas.openxmlformats.org/officeDocument/2006/relationships/image" Target="../media/image13.jpeg"/><Relationship Id="rId5" Type="http://schemas.openxmlformats.org/officeDocument/2006/relationships/oleObject" Target="../embeddings/____________Microsoft_Office_PowerPoint_97-20035.ppt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4.jpeg"/><Relationship Id="rId10" Type="http://schemas.openxmlformats.org/officeDocument/2006/relationships/image" Target="../media/image27.jpeg"/><Relationship Id="rId4" Type="http://schemas.openxmlformats.org/officeDocument/2006/relationships/oleObject" Target="../embeddings/____________Microsoft_Office_PowerPoint_97-20036.ppt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7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jpeg"/><Relationship Id="rId5" Type="http://schemas.openxmlformats.org/officeDocument/2006/relationships/oleObject" Target="../embeddings/____________Microsoft_Office_PowerPoint_97-20038.ppt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9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jpeg"/><Relationship Id="rId5" Type="http://schemas.openxmlformats.org/officeDocument/2006/relationships/oleObject" Target="../embeddings/____________Microsoft_Office_PowerPoint_97-200310.ppt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____________Microsoft_Office_PowerPoint_97-200311.ppt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jpeg"/><Relationship Id="rId5" Type="http://schemas.openxmlformats.org/officeDocument/2006/relationships/oleObject" Target="../embeddings/____________Microsoft_Office_PowerPoint_97-200312.ppt"/><Relationship Id="rId4" Type="http://schemas.openxmlformats.org/officeDocument/2006/relationships/image" Target="../media/image2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3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eg"/><Relationship Id="rId5" Type="http://schemas.openxmlformats.org/officeDocument/2006/relationships/oleObject" Target="../embeddings/____________Microsoft_Office_PowerPoint_97-200314.ppt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8" name="Презентация" r:id="rId4" imgW="4570541" imgH="3427323" progId="PowerPoint.Show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1643050"/>
            <a:ext cx="885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</a:rPr>
              <a:t>БИАНКИ ВИТАЛИЙ ВАЛЕНТИНОВИЧ </a:t>
            </a:r>
            <a:endParaRPr lang="ru-RU" sz="4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3857628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Презентацию выполнила</a:t>
            </a:r>
          </a:p>
          <a:p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</a:rPr>
              <a:t>Чикилева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Ирина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Алексеевна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Учитель начальной школы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МАОУ «СОШ № 10» г. Перми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1" name="Презентация" r:id="rId4" imgW="4570541" imgH="3427323" progId="PowerPoint.Show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43042" y="142852"/>
            <a:ext cx="750095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</a:rPr>
              <a:t>БИАНКИ ВИТАЛИЙ ВАЛЕНТИНОВИЧ</a:t>
            </a:r>
          </a:p>
          <a:p>
            <a:r>
              <a:rPr lang="ru-RU" sz="2800" dirty="0" smtClean="0"/>
              <a:t>         (30 января 1894 – 10 июня 1959</a:t>
            </a:r>
            <a:r>
              <a:rPr lang="ru-RU" dirty="0" smtClean="0"/>
              <a:t>)</a:t>
            </a:r>
          </a:p>
          <a:p>
            <a:r>
              <a:rPr lang="ru-RU" sz="4000" dirty="0" smtClean="0"/>
              <a:t>           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русский писатель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 descr="бианки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51" y="2071654"/>
            <a:ext cx="5357849" cy="47863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2844" y="1643051"/>
            <a:ext cx="3643338" cy="546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Родился в С.-Петербурге в семье ученого-орнитолога, с детства писал стихи. Отец Бианки, которого писатель называл своим первым и главным «лесным учителем», приобщал его к биологической науке – водил в Зоологический музей, поручал ведение натуралистических заметок. Бианки продолжал вести эти записи и во время учебы на естественном отделении физико-математического факультета Петроградского университета, а затем в Институте истории искусств.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4544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5" name="Презентация" r:id="rId4" imgW="4570541" imgH="3427323" progId="PowerPoint.Show.8">
              <p:embed/>
            </p:oleObj>
          </a:graphicData>
        </a:graphic>
      </p:graphicFrame>
      <p:pic>
        <p:nvPicPr>
          <p:cNvPr id="6" name="Рисунок 5" descr="бианк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0"/>
            <a:ext cx="857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Бианки рассматривал свое творчество как «самоучитель любви к природе». Он написал</a:t>
            </a:r>
          </a:p>
          <a:p>
            <a:r>
              <a:rPr lang="ru-RU" sz="2800" dirty="0" smtClean="0"/>
              <a:t> более 30 сказок о природе, в числе которых</a:t>
            </a:r>
          </a:p>
          <a:p>
            <a:r>
              <a:rPr lang="ru-RU" sz="2800" dirty="0" smtClean="0"/>
              <a:t> такие классические произведения, как </a:t>
            </a:r>
          </a:p>
          <a:p>
            <a:r>
              <a:rPr lang="ru-RU" sz="2800" dirty="0" smtClean="0"/>
              <a:t>Первая охота (1923), Кто чем поет (1923), </a:t>
            </a:r>
          </a:p>
          <a:p>
            <a:r>
              <a:rPr lang="ru-RU" sz="2800" dirty="0" smtClean="0"/>
              <a:t>Мышонок Пик (1926),</a:t>
            </a:r>
            <a:endParaRPr lang="ru-RU" sz="2800" dirty="0"/>
          </a:p>
        </p:txBody>
      </p:sp>
      <p:pic>
        <p:nvPicPr>
          <p:cNvPr id="9" name="Рисунок 8" descr="i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64" y="2928934"/>
            <a:ext cx="3000396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7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198" y="2928934"/>
            <a:ext cx="3071802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8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28934"/>
            <a:ext cx="2986090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2" name="Презентация" r:id="rId3" imgW="4570541" imgH="3427323" progId="PowerPoint.Show.8">
              <p:embed/>
            </p:oleObj>
          </a:graphicData>
        </a:graphic>
      </p:graphicFrame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3" name="Презентация" r:id="rId5" imgW="4570541" imgH="3427323" progId="PowerPoint.Show.8">
              <p:embed/>
            </p:oleObj>
          </a:graphicData>
        </a:graphic>
      </p:graphicFrame>
      <p:pic>
        <p:nvPicPr>
          <p:cNvPr id="7" name="Рисунок 6" descr="бианк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pic>
        <p:nvPicPr>
          <p:cNvPr id="8" name="Рисунок 7" descr="i17.jpe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429520" y="2571744"/>
            <a:ext cx="14287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1jpeg.jpe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3071810"/>
            <a:ext cx="105727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4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166" y="2786058"/>
            <a:ext cx="1285852" cy="1753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11.jpe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143240" y="3143248"/>
            <a:ext cx="111442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12.jpe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000232" y="857232"/>
            <a:ext cx="14287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15.jpe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572000" y="3143248"/>
            <a:ext cx="11049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20.jpe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072198" y="3143248"/>
            <a:ext cx="9906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23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0496" y="1214422"/>
            <a:ext cx="109537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21.jpe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7500958" y="4857760"/>
            <a:ext cx="107632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.19jpeg.jpe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0" y="1214422"/>
            <a:ext cx="122872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28.jpe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8" y="928670"/>
            <a:ext cx="1428760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1428728" y="0"/>
            <a:ext cx="648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Небольшая часть книг В.В.Бианки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Рисунок 19" descr="i2.jpe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7158" y="5000636"/>
            <a:ext cx="1143008" cy="164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i13.jpe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8" y="4929198"/>
            <a:ext cx="1214446" cy="172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i18.jpe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29058" y="5000636"/>
            <a:ext cx="1214446" cy="1671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 descr="i22.jpe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1670" y="4929198"/>
            <a:ext cx="1357322" cy="1682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3" name="Презентация" r:id="rId4" imgW="4570541" imgH="3427323" progId="PowerPoint.Show.8">
              <p:embed/>
            </p:oleObj>
          </a:graphicData>
        </a:graphic>
      </p:graphicFrame>
      <p:pic>
        <p:nvPicPr>
          <p:cNvPr id="6" name="Рисунок 5" descr="бианк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pic>
        <p:nvPicPr>
          <p:cNvPr id="8" name="Рисунок 7" descr="i1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7648"/>
            <a:ext cx="2391680" cy="289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27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736"/>
            <a:ext cx="2166279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i18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0298" y="4105343"/>
            <a:ext cx="2071702" cy="275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.26jpeg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76" y="4071942"/>
            <a:ext cx="2308379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i.25jpeg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7422" y="2000240"/>
            <a:ext cx="2321699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6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9887" y="2500306"/>
            <a:ext cx="2304113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857356" y="214290"/>
            <a:ext cx="5698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u="sng" dirty="0" smtClean="0">
                <a:solidFill>
                  <a:schemeClr val="accent6">
                    <a:lumMod val="50000"/>
                  </a:schemeClr>
                </a:solidFill>
              </a:rPr>
              <a:t>Иллюстрации к произведениям В.В.Бианки</a:t>
            </a:r>
            <a:endParaRPr lang="ru-RU" sz="3600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Рисунок 14" descr="идёт лиса по следу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3438" y="1957368"/>
            <a:ext cx="2143140" cy="2057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Презентация" r:id="rId3" imgW="4570541" imgH="3427323" progId="PowerPoint.Show.8">
              <p:embed/>
            </p:oleObj>
          </a:graphicData>
        </a:graphic>
      </p:graphicFrame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9" name="Презентация" r:id="rId5" imgW="4570541" imgH="3427323" progId="PowerPoint.Show.8">
              <p:embed/>
            </p:oleObj>
          </a:graphicData>
        </a:graphic>
      </p:graphicFrame>
      <p:pic>
        <p:nvPicPr>
          <p:cNvPr id="7" name="Рисунок 6" descr="бианк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7572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В последние годы жизни Бианки тяжело болел – у него были полностью парализованы ноги и частично руки. Однако у него по-прежнему собирались писатели, считавшие его своим учителем, проходили заседания редколлегии «Вести из леса». 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643182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Незадолго до смерти Бианки писал в предисловии к одной из своих книг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: «Я всегда старался писать свои сказки и рассказы так, чтобы они были доступны и взрослым. А теперь понял, что всю жизнь писал и для взрослых, сохранивших в душе ребенка».</a:t>
            </a: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34" name="Презентация" r:id="rId3" imgW="4570541" imgH="3427323" progId="PowerPoint.Show.8">
              <p:embed/>
            </p:oleObj>
          </a:graphicData>
        </a:graphic>
      </p:graphicFrame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35" name="Презентация" r:id="rId5" imgW="4570541" imgH="3427323" progId="PowerPoint.Show.8">
              <p:embed/>
            </p:oleObj>
          </a:graphicData>
        </a:graphic>
      </p:graphicFrame>
      <p:pic>
        <p:nvPicPr>
          <p:cNvPr id="7" name="Рисунок 6" descr="бианк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75723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За 35 лет творческой работы Бианки создал более 300 рассказов, сказок, повестей, очерков и статей. Всю жизнь он вел дневники и натуралистические заметки, отвечал на множество читательских писем. Его произведения были изданы общим тиражом более 40 млн. экземпляров, переведены на многие языки мира.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Презентация" r:id="rId3" imgW="4570541" imgH="3427323" progId="PowerPoint.Show.8">
              <p:embed/>
            </p:oleObj>
          </a:graphicData>
        </a:graphic>
      </p:graphicFrame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9" name="Презентация" r:id="rId5" imgW="4570541" imgH="3427323" progId="PowerPoint.Show.8">
              <p:embed/>
            </p:oleObj>
          </a:graphicData>
        </a:graphic>
      </p:graphicFrame>
      <p:pic>
        <p:nvPicPr>
          <p:cNvPr id="7" name="Рисунок 6" descr="бианк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pic>
        <p:nvPicPr>
          <p:cNvPr id="8" name="Рисунок 7" descr="i9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669" y="2500306"/>
            <a:ext cx="4114567" cy="3071834"/>
          </a:xfrm>
          <a:prstGeom prst="rect">
            <a:avLst/>
          </a:prstGeom>
        </p:spPr>
      </p:pic>
      <p:pic>
        <p:nvPicPr>
          <p:cNvPr id="9" name="Рисунок 8" descr="i10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43380"/>
            <a:ext cx="3337647" cy="2714620"/>
          </a:xfrm>
          <a:prstGeom prst="rect">
            <a:avLst/>
          </a:prstGeom>
        </p:spPr>
      </p:pic>
      <p:pic>
        <p:nvPicPr>
          <p:cNvPr id="10" name="Рисунок 9" descr="i.14jpeg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810" y="1357298"/>
            <a:ext cx="3429014" cy="2583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282" y="714356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Бийский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краеведческий музей имени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               В.В. БИАНКИ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6" name="Презентация" r:id="rId3" imgW="4570541" imgH="3427323" progId="PowerPoint.Show.8">
              <p:embed/>
            </p:oleObj>
          </a:graphicData>
        </a:graphic>
      </p:graphicFrame>
      <p:pic>
        <p:nvPicPr>
          <p:cNvPr id="1026" name="Picture 2" descr="D:\Уроки мама\шаблоны презент\шабл.презент\paper0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71668" y="5588000"/>
            <a:ext cx="1270000" cy="1270000"/>
          </a:xfrm>
          <a:prstGeom prst="rect">
            <a:avLst/>
          </a:prstGeom>
          <a:noFill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7" name="Презентация" r:id="rId5" imgW="4570541" imgH="3427323" progId="PowerPoint.Show.8">
              <p:embed/>
            </p:oleObj>
          </a:graphicData>
        </a:graphic>
      </p:graphicFrame>
      <p:pic>
        <p:nvPicPr>
          <p:cNvPr id="7" name="Рисунок 6" descr="бианк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64" y="0"/>
            <a:ext cx="1571636" cy="2143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574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</a:rPr>
              <a:t>Благодарю за внимание!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309</Words>
  <Application>Microsoft Office PowerPoint</Application>
  <PresentationFormat>Экран (4:3)</PresentationFormat>
  <Paragraphs>22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16</cp:revision>
  <dcterms:created xsi:type="dcterms:W3CDTF">2012-08-02T10:08:44Z</dcterms:created>
  <dcterms:modified xsi:type="dcterms:W3CDTF">2013-01-23T19:14:56Z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10499727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D5.0.3</vt:lpwstr>
  </property>
</Properties>
</file>