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268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15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0" y="4213380"/>
            <a:ext cx="82296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33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387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66415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365125"/>
            <a:ext cx="799147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870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424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6492332"/>
            <a:ext cx="12188952" cy="365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4213380"/>
            <a:ext cx="82296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0918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4572000" cy="4233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43100"/>
            <a:ext cx="4572000" cy="4233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047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84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8448" y="2565919"/>
            <a:ext cx="4572000" cy="3606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76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7648" y="2565919"/>
            <a:ext cx="4572000" cy="3606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00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442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076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981200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685800"/>
            <a:ext cx="64008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43441"/>
            <a:ext cx="41148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66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984248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97419" y="457200"/>
            <a:ext cx="59436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648" y="3941064"/>
            <a:ext cx="41148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1621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43100"/>
            <a:ext cx="96012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01741" y="6397368"/>
            <a:ext cx="1147665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397368"/>
            <a:ext cx="480060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97142" y="6397368"/>
            <a:ext cx="1099457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7132" y="0"/>
            <a:ext cx="8229600" cy="2033606"/>
          </a:xfrm>
        </p:spPr>
        <p:txBody>
          <a:bodyPr/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Александр Сергеевич Пушкин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7588" y="2307101"/>
            <a:ext cx="65649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 окончательную обработку нашему языку, который теперь по своему богатству, силе, логике и красоте формы признается даже иностранными филологами едва ли не первым после древнегреческого; он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отозвался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типическими образами, бессмертными звуками на все веяния русской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И.С.Тургенев</a:t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69546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966" y="779308"/>
            <a:ext cx="4323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Пушкин был гениален, но не был красив, и в этом отношении контрастировал со своей красавицей-женой Натальей Гончаровой, которая, при этом, была на 10 см выше него. По этой причине, бывая на балах, Пушкин старался держаться от жены поодаль: чтобы окружающие не видели столь неприятного для него контраста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mg0.liveinternet.ru/images/attach/c/1/54/980/54980797_05012614331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275" y="379587"/>
            <a:ext cx="4557102" cy="57077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5199753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45695" y="1179341"/>
            <a:ext cx="9417616" cy="4025705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У Пушкина были карточные долги, и довольно серьезные. Он, правда, почти всегда находил средства их покрыть, но, когда случались какие-то задержки, он писал своим кредиторам злые эпиграммы и рисовал в тетрадях их карикатуры. Однажды такой лист нашли, и был большой скандал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374783"/>
      </p:ext>
    </p:extLst>
  </p:cSld>
  <p:clrMapOvr>
    <a:masterClrMapping/>
  </p:clrMapOvr>
  <p:transition spd="med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95864" y="215502"/>
            <a:ext cx="8998634" cy="18288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Дантес был родственником Пушкина. На момент дуэли он был женат на родной сестре жены Пушкина - Екатерине Гончаровой.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51b0860306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905" y="2067951"/>
            <a:ext cx="3350434" cy="4564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ushki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5383" y="1955409"/>
            <a:ext cx="3401594" cy="47197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069" y="0"/>
            <a:ext cx="9642700" cy="1348154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Интернет-ресурсы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61624" y="2325656"/>
            <a:ext cx="7859151" cy="1828800"/>
          </a:xfrm>
        </p:spPr>
        <p:txBody>
          <a:bodyPr/>
          <a:lstStyle/>
          <a:p>
            <a:pPr algn="ctr"/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http://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pikabu.ru/story/neizvestnyiy_as_pushkin_25_interesnyikh_faktov_o_velikom_russkom_poyete_163086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454" y="1840523"/>
            <a:ext cx="8812706" cy="182880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1731618_1319007077_f_405fb2af0d44092df2985327f3b73d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268" y="344690"/>
            <a:ext cx="4933064" cy="6179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3130_489420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7748" y="337625"/>
            <a:ext cx="5094930" cy="6196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482815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99" y="759656"/>
            <a:ext cx="4395451" cy="57818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русский поэт и писатель Александр Сергеевич Пушкин родился в Москве 6 июня 1799г. С раннего детства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 и воспитывался в литературной среде, так что можно с уверенностью сказать о том, что его будущее было предопределено. Отец Александра Сергеевича был ценителем литературы, имел большую библиотеку, дядя был известным поэтом, в гостях у которого часто бывали многие известные деятели литературы того времени.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0" i="0" dirty="0">
              <a:solidFill>
                <a:srgbClr val="852367"/>
              </a:solidFill>
              <a:latin typeface="Times New Roman"/>
              <a:ea typeface="+mj-ea"/>
              <a:cs typeface="+mj-cs"/>
            </a:endParaRPr>
          </a:p>
        </p:txBody>
      </p:sp>
      <p:pic>
        <p:nvPicPr>
          <p:cNvPr id="7" name="Рисунок 6" descr="Нитка, пуговицы и ножницы.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49819" y="609600"/>
            <a:ext cx="5943600" cy="5943600"/>
          </a:xfrm>
        </p:spPr>
      </p:pic>
      <p:pic>
        <p:nvPicPr>
          <p:cNvPr id="10" name="Рисунок 9" descr="0b1752b5224e215ff5e8506e1a51bf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453" y="258999"/>
            <a:ext cx="4883955" cy="63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92256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895" y="4177470"/>
            <a:ext cx="5190979" cy="1534013"/>
          </a:xfrm>
        </p:spPr>
        <p:txBody>
          <a:bodyPr>
            <a:normAutofit fontScale="90000"/>
          </a:bodyPr>
          <a:lstStyle/>
          <a:p>
            <a:pPr algn="ctr">
              <a:spcBef>
                <a:spcPts val="1"/>
              </a:spcBef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Огромное влияние на будущего поэта оказала его няня, Арина Родионовна, которую поэт будет вспоминать всю свою жизнь и посвятит не мало литературных произведений.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600" b="0" i="0" dirty="0">
              <a:solidFill>
                <a:srgbClr val="852367"/>
              </a:solidFill>
              <a:latin typeface="Times New Roman"/>
              <a:ea typeface="+mj-ea"/>
              <a:cs typeface="+mj-cs"/>
            </a:endParaRPr>
          </a:p>
        </p:txBody>
      </p:sp>
      <p:pic>
        <p:nvPicPr>
          <p:cNvPr id="5" name="Рисунок 4" descr="84302173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517" y="239151"/>
            <a:ext cx="4753122" cy="6337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17401861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336" y="3086457"/>
            <a:ext cx="11326837" cy="2309327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А в знаменитый лицей Пушкин, оказывается, поступил по блату. Лицей основал сам министр Сперанский, набор был невелик — всего 30 человек, но у Пушкина был дядя — весьма известный и талантливый поэт Василий Львович Пушкин, который был лично знаком со Сперанским. Уж не знаю как чувствовал себя дядя впоследствии, но в списке успевающих учеников, который подготовили к выпускному вечеру, Пушкин был вторым с конца.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608" y="1605476"/>
            <a:ext cx="4148798" cy="4795325"/>
          </a:xfrm>
        </p:spPr>
        <p:txBody>
          <a:bodyPr>
            <a:normAutofit/>
          </a:bodyPr>
          <a:lstStyle/>
          <a:p>
            <a:pPr algn="ctr">
              <a:buClr>
                <a:srgbClr val="323232"/>
              </a:buClr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Эфиопии несколько лет назад так поставили памятник Пушкину. На красивом мраморном постаменте высечены слова: «Нашему поэту».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9" name="Рисунок 8" descr="prReZsLYLO.jpg"/>
          <p:cNvPicPr>
            <a:picLocks noChangeAspect="1"/>
          </p:cNvPicPr>
          <p:nvPr/>
        </p:nvPicPr>
        <p:blipFill>
          <a:blip r:embed="rId2" cstate="print"/>
          <a:srcRect t="17249" b="17249"/>
          <a:stretch>
            <a:fillRect/>
          </a:stretch>
        </p:blipFill>
        <p:spPr>
          <a:xfrm>
            <a:off x="5333186" y="443133"/>
            <a:ext cx="5943600" cy="594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36601715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3915" y="3353742"/>
            <a:ext cx="8229600" cy="2309327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Однажды один знакомый Пушкина офицер 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Кондыба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спросил поэта, может ли он придумать рифму к словам рак и рыба. Пушкин ответил: «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Дурак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Кондыба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 Офицер сконфузился и предложил составить рифму к сочетанию рыба и рак. Пушкин и тут не растерялся: «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Кондыба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дурак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43602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6017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46360" y="864154"/>
            <a:ext cx="7716618" cy="5144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50529156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4384" y="2095451"/>
            <a:ext cx="10099431" cy="2406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ухаживаний за своей будущей супругой Натальей Пушкин много рассказывал своим друзьям о ней и при этом обычно произносил: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восхищен, я очарован,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Короче – я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огончарован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8454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17393 (1)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inkFloralBrocade_16x9_TP103417392.potx" id="{DCA8027B-4681-4C49-96F0-40A60F4D1F10}" vid="{1DB21E04-8E92-4BCC-8D0A-E5C8C0912BFE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TS103417393 (1)</Template>
  <TotalTime>0</TotalTime>
  <Words>244</Words>
  <Application>Microsoft Office PowerPoint</Application>
  <PresentationFormat>Произвольный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TS103417393 (1)</vt:lpstr>
      <vt:lpstr>Александр Сергеевич Пушкин</vt:lpstr>
      <vt:lpstr>Слайд 2</vt:lpstr>
      <vt:lpstr>Великий русский поэт и писатель Александр Сергеевич Пушкин родился в Москве 6 июня 1799г. С раннего детства Пушкин рос и воспитывался в литературной среде, так что можно с уверенностью сказать о том, что его будущее было предопределено. Отец Александра Сергеевича был ценителем литературы, имел большую библиотеку, дядя был известным поэтом, в гостях у которого часто бывали многие известные деятели литературы того времени. </vt:lpstr>
      <vt:lpstr>Огромное влияние на будущего поэта оказала его няня, Арина Родионовна, которую поэт будет вспоминать всю свою жизнь и посвятит не мало литературных произведений. </vt:lpstr>
      <vt:lpstr>А в знаменитый лицей Пушкин, оказывается, поступил по блату. Лицей основал сам министр Сперанский, набор был невелик — всего 30 человек, но у Пушкина был дядя — весьма известный и талантливый поэт Василий Львович Пушкин, который был лично знаком со Сперанским. Уж не знаю как чувствовал себя дядя впоследствии, но в списке успевающих учеников, который подготовили к выпускному вечеру, Пушкин был вторым с конца.</vt:lpstr>
      <vt:lpstr>Слайд 6</vt:lpstr>
      <vt:lpstr>Однажды один знакомый Пушкина офицер Кондыба спросил поэта, может ли он придумать рифму к словам рак и рыба. Пушкин ответил: «Дурак Кондыба!» Офицер сконфузился и предложил составить рифму к сочетанию рыба и рак. Пушкин и тут не растерялся: «Кондыба – дурак».</vt:lpstr>
      <vt:lpstr>Слайд 8</vt:lpstr>
      <vt:lpstr>В период ухаживаний за своей будущей супругой Натальей Пушкин много рассказывал своим друзьям о ней и при этом обычно произносил: «Я восхищен, я очарован, Короче – я огончарован!»</vt:lpstr>
      <vt:lpstr>Слайд 10</vt:lpstr>
      <vt:lpstr> У Пушкина были карточные долги, и довольно серьезные. Он, правда, почти всегда находил средства их покрыть, но, когда случались какие-то задержки, он писал своим кредиторам злые эпиграммы и рисовал в тетрадях их карикатуры. Однажды такой лист нашли, и был большой скандал</vt:lpstr>
      <vt:lpstr>Слайд 12</vt:lpstr>
      <vt:lpstr>Интернет-ресурсы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2013-10-03T13:54:36Z</dcterms:created>
  <dcterms:modified xsi:type="dcterms:W3CDTF">2013-10-03T14:30:11Z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