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70B"/>
    <a:srgbClr val="920000"/>
    <a:srgbClr val="032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41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06B0-AF31-45AD-99E8-685E840E5DE8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CED6-FA35-4F95-AED3-CAA09998A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0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0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0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2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8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6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0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4E692-4B20-4857-89D1-FAE7060E95B6}" type="datetimeFigureOut">
              <a:rPr lang="ru-RU" smtClean="0"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1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628800"/>
            <a:ext cx="4820072" cy="972095"/>
          </a:xfr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endParaRPr lang="ru-RU" b="1" i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9-18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2555875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The fundamentals of English grammar</a:t>
            </a:r>
            <a:r>
              <a:rPr lang="en-US" sz="2800" dirty="0">
                <a:solidFill>
                  <a:srgbClr val="990033"/>
                </a:solidFill>
                <a:latin typeface="Monotype Corsiva" pitchFamily="66" charset="0"/>
              </a:rPr>
              <a:t> </a:t>
            </a:r>
            <a:endParaRPr lang="ru-RU" sz="2800" b="1" i="1" dirty="0">
              <a:solidFill>
                <a:srgbClr val="990033"/>
              </a:solidFill>
              <a:latin typeface="Monotype Corsiva" pitchFamily="66" charset="0"/>
            </a:endParaRPr>
          </a:p>
        </p:txBody>
      </p:sp>
      <p:pic>
        <p:nvPicPr>
          <p:cNvPr id="6" name="Picture 3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500438"/>
            <a:ext cx="2428875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81590" y="1556792"/>
            <a:ext cx="7236804" cy="13681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2627784" y="87793"/>
            <a:ext cx="3384376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Past Continuous</a:t>
            </a:r>
            <a:endParaRPr lang="ru-RU" sz="28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764704"/>
            <a:ext cx="676875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употребляется для выражения действия, происходящего </a:t>
            </a:r>
          </a:p>
          <a:p>
            <a:pPr algn="ctr"/>
            <a:r>
              <a:rPr lang="ru-RU" dirty="0" smtClean="0">
                <a:latin typeface="Comic Sans MS" pitchFamily="66" charset="0"/>
              </a:rPr>
              <a:t>в определённый момент или период времени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в прошлом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8195" y="1640703"/>
            <a:ext cx="15028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was</a:t>
            </a:r>
          </a:p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were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5413112" y="1923522"/>
            <a:ext cx="592102" cy="547261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78586" y="1709253"/>
            <a:ext cx="6256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ru-RU" sz="6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170918"/>
            <a:ext cx="105584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0130" y="1623863"/>
            <a:ext cx="27435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I/he/she/it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you/we/they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4603" y="3116308"/>
            <a:ext cx="184234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Questions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3115580"/>
            <a:ext cx="18002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Negations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084168" y="3212976"/>
            <a:ext cx="0" cy="364502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36512" y="3645024"/>
            <a:ext cx="280831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Mary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was writing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an essay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at 2 o’clock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71800" y="3346412"/>
            <a:ext cx="0" cy="353897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3124949"/>
            <a:ext cx="191435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Statements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660057"/>
            <a:ext cx="33123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u="sng" dirty="0" smtClean="0">
                <a:solidFill>
                  <a:srgbClr val="002060"/>
                </a:solidFill>
                <a:latin typeface="Comic Sans MS" pitchFamily="66" charset="0"/>
              </a:rPr>
              <a:t>Mary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writing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an essay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at 2 o’clock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Yes, she was.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No, she wasn’t.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9" y="3660057"/>
            <a:ext cx="30598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Mary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wasn’t writing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an essay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at 2 o’clock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4537" y="5301208"/>
            <a:ext cx="28163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They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were playing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tennis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from 5 till 6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5301208"/>
            <a:ext cx="33123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Were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u="sng" dirty="0" smtClean="0">
                <a:solidFill>
                  <a:srgbClr val="002060"/>
                </a:solidFill>
                <a:latin typeface="Comic Sans MS" pitchFamily="66" charset="0"/>
              </a:rPr>
              <a:t>they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playing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tennis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from 5 till 6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Yes, they were.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No, they weren’t.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5301208"/>
            <a:ext cx="305983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They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weren’t playing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tennis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from 5 till 6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1579" y="116632"/>
            <a:ext cx="639697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Comic Sans MS" pitchFamily="66" charset="0"/>
              </a:rPr>
              <a:t>Определённый момент времени в прошлом может быть выражен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:</a:t>
            </a:r>
            <a:endParaRPr lang="ru-RU" sz="20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24744"/>
            <a:ext cx="3102705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920000"/>
                </a:solidFill>
                <a:latin typeface="Comic Sans MS" pitchFamily="66" charset="0"/>
              </a:rPr>
              <a:t>конкретным временем</a:t>
            </a:r>
            <a:endParaRPr lang="ru-RU" sz="20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244914"/>
            <a:ext cx="408168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920000"/>
                </a:solidFill>
                <a:latin typeface="Comic Sans MS" pitchFamily="66" charset="0"/>
              </a:rPr>
              <a:t>периодом времени в прошлом</a:t>
            </a:r>
            <a:endParaRPr lang="ru-RU" sz="20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437112"/>
            <a:ext cx="386256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920000"/>
                </a:solidFill>
                <a:latin typeface="Comic Sans MS" pitchFamily="66" charset="0"/>
              </a:rPr>
              <a:t>придаточным предложением</a:t>
            </a:r>
            <a:endParaRPr lang="ru-RU" sz="20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681" y="5045114"/>
            <a:ext cx="83277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He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do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his homework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when I entered the room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681" y="5837202"/>
            <a:ext cx="61927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When I came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, my parents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were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hav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tea.</a:t>
            </a:r>
            <a:endParaRPr lang="ru-RU" sz="2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2683" y="3820978"/>
            <a:ext cx="65037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I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read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from 7 till 9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o’clock</a:t>
            </a:r>
            <a:r>
              <a:rPr lang="ru-RU" sz="2200" b="1" dirty="0" smtClean="0">
                <a:solidFill>
                  <a:srgbClr val="05470B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yesterday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1" y="2289066"/>
            <a:ext cx="78712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Just think. </a:t>
            </a:r>
            <a:r>
              <a:rPr lang="en-US" sz="2200" b="1" dirty="0">
                <a:solidFill>
                  <a:srgbClr val="05470B"/>
                </a:solidFill>
                <a:latin typeface="Comic Sans MS" pitchFamily="66" charset="0"/>
              </a:rPr>
              <a:t>Two days ago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at this time 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I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ly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on the beach in the sun.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682" y="1772816"/>
            <a:ext cx="83277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Sam </a:t>
            </a: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repair</a:t>
            </a: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his car </a:t>
            </a:r>
            <a:r>
              <a:rPr lang="en-US" sz="2200" b="1" u="sng" dirty="0" smtClean="0">
                <a:solidFill>
                  <a:srgbClr val="05470B"/>
                </a:solidFill>
                <a:latin typeface="Comic Sans MS" pitchFamily="66" charset="0"/>
              </a:rPr>
              <a:t>at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5.50 p.m. </a:t>
            </a:r>
            <a:r>
              <a:rPr lang="en-US" sz="2200" b="1" dirty="0">
                <a:solidFill>
                  <a:srgbClr val="05470B"/>
                </a:solidFill>
                <a:latin typeface="Comic Sans MS" pitchFamily="66" charset="0"/>
              </a:rPr>
              <a:t>yesterday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 </a:t>
            </a:r>
            <a:endParaRPr lang="ru-RU" sz="2200" b="1" u="sng" dirty="0">
              <a:solidFill>
                <a:srgbClr val="05470B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21292" y="116632"/>
            <a:ext cx="127130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Usage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64630" y="4581128"/>
            <a:ext cx="8694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P.S.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58856" y="5406314"/>
            <a:ext cx="8694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P.S.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0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16632"/>
            <a:ext cx="473109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Comic Sans MS" pitchFamily="66" charset="0"/>
              </a:rPr>
              <a:t>Подчёркивается процесс действия в прошлом с помощью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:</a:t>
            </a:r>
            <a:r>
              <a:rPr lang="ru-RU" sz="20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ru-RU" sz="20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875" y="1124744"/>
            <a:ext cx="221588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u="sng" dirty="0" smtClean="0">
                <a:solidFill>
                  <a:srgbClr val="920000"/>
                </a:solidFill>
                <a:latin typeface="Comic Sans MS" pitchFamily="66" charset="0"/>
              </a:rPr>
              <a:t>союзов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while</a:t>
            </a: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         when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         as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0" y="4155756"/>
            <a:ext cx="295233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all day long</a:t>
            </a:r>
          </a:p>
          <a:p>
            <a:pPr lvl="0"/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</a:rPr>
              <a:t>the whole evening </a:t>
            </a: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all </a:t>
            </a:r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</a:rPr>
              <a:t>the time  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124744"/>
            <a:ext cx="67322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While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we 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were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driv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from Rome to Milan, our bus broke down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ru-RU" sz="2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Когда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мы ехали из Рима в Милан, наш 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автобус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сломался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ru-RU" sz="2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0384" y="2875582"/>
            <a:ext cx="68836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I 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com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here I met your brother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Когда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я шел сюда, я встретил твоего брата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ru-RU" sz="2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98082" y="4246459"/>
            <a:ext cx="49183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Sam 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work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in the garden </a:t>
            </a:r>
            <a:endParaRPr lang="en-US" sz="2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all day long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1292" y="116632"/>
            <a:ext cx="127130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Usage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5056" y="5086345"/>
            <a:ext cx="50433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It 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rain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the whole evening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!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5436" y="5812753"/>
            <a:ext cx="43749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She 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cry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all the time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!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597310"/>
            <a:ext cx="158048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annoying action</a:t>
            </a:r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</a:rPr>
              <a:t> 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289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Past Continuous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 Tense</dc:title>
  <dc:creator>user</dc:creator>
  <cp:lastModifiedBy>SMARTIK</cp:lastModifiedBy>
  <cp:revision>79</cp:revision>
  <dcterms:created xsi:type="dcterms:W3CDTF">2011-06-07T13:20:39Z</dcterms:created>
  <dcterms:modified xsi:type="dcterms:W3CDTF">2011-06-29T10:50:23Z</dcterms:modified>
</cp:coreProperties>
</file>