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438965-86FE-4872-B882-CE7BB2903DEB}" type="doc">
      <dgm:prSet loTypeId="urn:microsoft.com/office/officeart/2005/8/layout/matrix1" loCatId="matrix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B64C702-5B9A-4187-9B17-CFB6B58B4437}">
      <dgm:prSet phldrT="[Текст]"/>
      <dgm:spPr/>
      <dgm:t>
        <a:bodyPr/>
        <a:lstStyle/>
        <a:p>
          <a:r>
            <a:rPr lang="ru-RU" dirty="0" smtClean="0"/>
            <a:t>Россия </a:t>
          </a:r>
        </a:p>
        <a:p>
          <a:r>
            <a:rPr lang="ru-RU" dirty="0" smtClean="0"/>
            <a:t>1900-1917</a:t>
          </a:r>
          <a:endParaRPr lang="ru-RU" dirty="0"/>
        </a:p>
      </dgm:t>
    </dgm:pt>
    <dgm:pt modelId="{9910DE1A-EB58-4897-95F4-3D895EE10A0A}" type="parTrans" cxnId="{0CFC9A82-CC23-4C67-8981-B37FEC4A2D51}">
      <dgm:prSet/>
      <dgm:spPr/>
      <dgm:t>
        <a:bodyPr/>
        <a:lstStyle/>
        <a:p>
          <a:endParaRPr lang="ru-RU"/>
        </a:p>
      </dgm:t>
    </dgm:pt>
    <dgm:pt modelId="{5560C2B6-F953-4BD7-8211-A8C9C28CE122}" type="sibTrans" cxnId="{0CFC9A82-CC23-4C67-8981-B37FEC4A2D51}">
      <dgm:prSet/>
      <dgm:spPr/>
      <dgm:t>
        <a:bodyPr/>
        <a:lstStyle/>
        <a:p>
          <a:endParaRPr lang="ru-RU"/>
        </a:p>
      </dgm:t>
    </dgm:pt>
    <dgm:pt modelId="{EA9DB4CD-CBB3-44E8-9094-D401C45FCFBA}">
      <dgm:prSet phldrT="[Текст]"/>
      <dgm:spPr/>
      <dgm:t>
        <a:bodyPr/>
        <a:lstStyle/>
        <a:p>
          <a:r>
            <a:rPr lang="ru-RU" dirty="0" smtClean="0"/>
            <a:t>Русско-японская война (1904-1905)</a:t>
          </a:r>
          <a:endParaRPr lang="ru-RU" dirty="0"/>
        </a:p>
      </dgm:t>
    </dgm:pt>
    <dgm:pt modelId="{499D8D1A-490A-469A-8964-3C95D14A8581}" type="parTrans" cxnId="{15E6CA45-BC6F-482C-876E-13C344C878B3}">
      <dgm:prSet/>
      <dgm:spPr/>
      <dgm:t>
        <a:bodyPr/>
        <a:lstStyle/>
        <a:p>
          <a:endParaRPr lang="ru-RU"/>
        </a:p>
      </dgm:t>
    </dgm:pt>
    <dgm:pt modelId="{933FD5ED-D2F8-4EC0-B2B5-2A62184DF317}" type="sibTrans" cxnId="{15E6CA45-BC6F-482C-876E-13C344C878B3}">
      <dgm:prSet/>
      <dgm:spPr/>
      <dgm:t>
        <a:bodyPr/>
        <a:lstStyle/>
        <a:p>
          <a:endParaRPr lang="ru-RU"/>
        </a:p>
      </dgm:t>
    </dgm:pt>
    <dgm:pt modelId="{7FDA8B5E-810F-4C48-912A-657B82C39BC5}">
      <dgm:prSet phldrT="[Текст]"/>
      <dgm:spPr/>
      <dgm:t>
        <a:bodyPr/>
        <a:lstStyle/>
        <a:p>
          <a:r>
            <a:rPr lang="ru-RU" dirty="0" smtClean="0"/>
            <a:t>Первая русская революция </a:t>
          </a:r>
        </a:p>
        <a:p>
          <a:r>
            <a:rPr lang="ru-RU" dirty="0" smtClean="0"/>
            <a:t>(1905-1907)</a:t>
          </a:r>
          <a:endParaRPr lang="ru-RU" dirty="0"/>
        </a:p>
      </dgm:t>
    </dgm:pt>
    <dgm:pt modelId="{6366BD90-712B-4D56-BD66-B4AC27E80010}" type="parTrans" cxnId="{18FDA914-8C68-443D-AF45-CD2EFF82EDAC}">
      <dgm:prSet/>
      <dgm:spPr/>
      <dgm:t>
        <a:bodyPr/>
        <a:lstStyle/>
        <a:p>
          <a:endParaRPr lang="ru-RU"/>
        </a:p>
      </dgm:t>
    </dgm:pt>
    <dgm:pt modelId="{4C370A73-A0E9-4C08-AA18-89A45C56ABB7}" type="sibTrans" cxnId="{18FDA914-8C68-443D-AF45-CD2EFF82EDAC}">
      <dgm:prSet/>
      <dgm:spPr/>
      <dgm:t>
        <a:bodyPr/>
        <a:lstStyle/>
        <a:p>
          <a:endParaRPr lang="ru-RU"/>
        </a:p>
      </dgm:t>
    </dgm:pt>
    <dgm:pt modelId="{BC115BC7-7548-4046-A986-1E52A1022E8E}">
      <dgm:prSet phldrT="[Текст]"/>
      <dgm:spPr/>
      <dgm:t>
        <a:bodyPr/>
        <a:lstStyle/>
        <a:p>
          <a:r>
            <a:rPr lang="ru-RU" dirty="0" smtClean="0"/>
            <a:t>Третьеиюньская монархия</a:t>
          </a:r>
        </a:p>
        <a:p>
          <a:r>
            <a:rPr lang="ru-RU" dirty="0" smtClean="0"/>
            <a:t> (1907-1914)</a:t>
          </a:r>
        </a:p>
        <a:p>
          <a:r>
            <a:rPr lang="ru-RU" dirty="0" err="1" smtClean="0"/>
            <a:t>Столыпинская</a:t>
          </a:r>
          <a:r>
            <a:rPr lang="ru-RU" dirty="0" smtClean="0"/>
            <a:t> реформа </a:t>
          </a:r>
          <a:endParaRPr lang="ru-RU" dirty="0"/>
        </a:p>
      </dgm:t>
    </dgm:pt>
    <dgm:pt modelId="{4CFE2AFC-4B67-46DB-BD4A-E02792F537BC}" type="parTrans" cxnId="{640235E8-1223-440A-9C8B-2B0CDBAFE014}">
      <dgm:prSet/>
      <dgm:spPr/>
      <dgm:t>
        <a:bodyPr/>
        <a:lstStyle/>
        <a:p>
          <a:endParaRPr lang="ru-RU"/>
        </a:p>
      </dgm:t>
    </dgm:pt>
    <dgm:pt modelId="{736597C7-0D3A-4DCB-8FF5-4436322634A4}" type="sibTrans" cxnId="{640235E8-1223-440A-9C8B-2B0CDBAFE014}">
      <dgm:prSet/>
      <dgm:spPr/>
      <dgm:t>
        <a:bodyPr/>
        <a:lstStyle/>
        <a:p>
          <a:endParaRPr lang="ru-RU"/>
        </a:p>
      </dgm:t>
    </dgm:pt>
    <dgm:pt modelId="{2290C8D8-C63E-4B0E-8014-AD9BCE0CF4E1}">
      <dgm:prSet phldrT="[Текст]"/>
      <dgm:spPr/>
      <dgm:t>
        <a:bodyPr/>
        <a:lstStyle/>
        <a:p>
          <a:r>
            <a:rPr lang="ru-RU" dirty="0" smtClean="0"/>
            <a:t>Первая мировая война</a:t>
          </a:r>
        </a:p>
        <a:p>
          <a:r>
            <a:rPr lang="ru-RU" dirty="0" smtClean="0"/>
            <a:t>(1914 – 1918)     </a:t>
          </a:r>
          <a:endParaRPr lang="ru-RU" dirty="0"/>
        </a:p>
      </dgm:t>
    </dgm:pt>
    <dgm:pt modelId="{EB7599E0-464E-4DD5-9431-4A9200147C65}" type="parTrans" cxnId="{B1EF467F-95B7-4E16-A4A0-5AB6D961144B}">
      <dgm:prSet/>
      <dgm:spPr/>
      <dgm:t>
        <a:bodyPr/>
        <a:lstStyle/>
        <a:p>
          <a:endParaRPr lang="ru-RU"/>
        </a:p>
      </dgm:t>
    </dgm:pt>
    <dgm:pt modelId="{A0EC2540-3367-42DB-AA03-87E07FE2BAB9}" type="sibTrans" cxnId="{B1EF467F-95B7-4E16-A4A0-5AB6D961144B}">
      <dgm:prSet/>
      <dgm:spPr/>
      <dgm:t>
        <a:bodyPr/>
        <a:lstStyle/>
        <a:p>
          <a:endParaRPr lang="ru-RU"/>
        </a:p>
      </dgm:t>
    </dgm:pt>
    <dgm:pt modelId="{20A210C4-72E5-409A-AC1E-E91C24576FE9}" type="pres">
      <dgm:prSet presAssocID="{7C438965-86FE-4872-B882-CE7BB2903DE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7E544A-DD80-4A6B-9A43-0639FDC70229}" type="pres">
      <dgm:prSet presAssocID="{7C438965-86FE-4872-B882-CE7BB2903DEB}" presName="matrix" presStyleCnt="0"/>
      <dgm:spPr/>
    </dgm:pt>
    <dgm:pt modelId="{B1F474FA-DB6D-4395-8A63-FB6EA7802565}" type="pres">
      <dgm:prSet presAssocID="{7C438965-86FE-4872-B882-CE7BB2903DEB}" presName="tile1" presStyleLbl="node1" presStyleIdx="0" presStyleCnt="4"/>
      <dgm:spPr/>
      <dgm:t>
        <a:bodyPr/>
        <a:lstStyle/>
        <a:p>
          <a:endParaRPr lang="ru-RU"/>
        </a:p>
      </dgm:t>
    </dgm:pt>
    <dgm:pt modelId="{8FC77929-AA3C-4E42-8A58-98E3A4A1C86F}" type="pres">
      <dgm:prSet presAssocID="{7C438965-86FE-4872-B882-CE7BB2903DE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D48BC-560A-4970-AF58-549249AA8B63}" type="pres">
      <dgm:prSet presAssocID="{7C438965-86FE-4872-B882-CE7BB2903DEB}" presName="tile2" presStyleLbl="node1" presStyleIdx="1" presStyleCnt="4"/>
      <dgm:spPr/>
      <dgm:t>
        <a:bodyPr/>
        <a:lstStyle/>
        <a:p>
          <a:endParaRPr lang="ru-RU"/>
        </a:p>
      </dgm:t>
    </dgm:pt>
    <dgm:pt modelId="{71C52A95-EDE0-41B7-A521-669089E80483}" type="pres">
      <dgm:prSet presAssocID="{7C438965-86FE-4872-B882-CE7BB2903DE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E002E-069C-4F87-A903-78F9A19DAAD7}" type="pres">
      <dgm:prSet presAssocID="{7C438965-86FE-4872-B882-CE7BB2903DEB}" presName="tile3" presStyleLbl="node1" presStyleIdx="2" presStyleCnt="4"/>
      <dgm:spPr/>
      <dgm:t>
        <a:bodyPr/>
        <a:lstStyle/>
        <a:p>
          <a:endParaRPr lang="ru-RU"/>
        </a:p>
      </dgm:t>
    </dgm:pt>
    <dgm:pt modelId="{24603F3B-4B39-46DC-B59F-2A650419B2F6}" type="pres">
      <dgm:prSet presAssocID="{7C438965-86FE-4872-B882-CE7BB2903DE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76A6C-CF42-4B35-84B0-043618581DDC}" type="pres">
      <dgm:prSet presAssocID="{7C438965-86FE-4872-B882-CE7BB2903DEB}" presName="tile4" presStyleLbl="node1" presStyleIdx="3" presStyleCnt="4"/>
      <dgm:spPr/>
      <dgm:t>
        <a:bodyPr/>
        <a:lstStyle/>
        <a:p>
          <a:endParaRPr lang="ru-RU"/>
        </a:p>
      </dgm:t>
    </dgm:pt>
    <dgm:pt modelId="{AC07D571-E557-4540-AE7E-8505552B2EAB}" type="pres">
      <dgm:prSet presAssocID="{7C438965-86FE-4872-B882-CE7BB2903DE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CD3AF-8724-45A0-B2BD-9BF5B8333999}" type="pres">
      <dgm:prSet presAssocID="{7C438965-86FE-4872-B882-CE7BB2903DE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1EF467F-95B7-4E16-A4A0-5AB6D961144B}" srcId="{5B64C702-5B9A-4187-9B17-CFB6B58B4437}" destId="{2290C8D8-C63E-4B0E-8014-AD9BCE0CF4E1}" srcOrd="3" destOrd="0" parTransId="{EB7599E0-464E-4DD5-9431-4A9200147C65}" sibTransId="{A0EC2540-3367-42DB-AA03-87E07FE2BAB9}"/>
    <dgm:cxn modelId="{0CFC9A82-CC23-4C67-8981-B37FEC4A2D51}" srcId="{7C438965-86FE-4872-B882-CE7BB2903DEB}" destId="{5B64C702-5B9A-4187-9B17-CFB6B58B4437}" srcOrd="0" destOrd="0" parTransId="{9910DE1A-EB58-4897-95F4-3D895EE10A0A}" sibTransId="{5560C2B6-F953-4BD7-8211-A8C9C28CE122}"/>
    <dgm:cxn modelId="{45E02BB8-697E-40EA-AC0F-15FA3879464F}" type="presOf" srcId="{2290C8D8-C63E-4B0E-8014-AD9BCE0CF4E1}" destId="{AC07D571-E557-4540-AE7E-8505552B2EAB}" srcOrd="1" destOrd="0" presId="urn:microsoft.com/office/officeart/2005/8/layout/matrix1"/>
    <dgm:cxn modelId="{831692EF-077F-40F4-A19E-CEE75D841ED6}" type="presOf" srcId="{EA9DB4CD-CBB3-44E8-9094-D401C45FCFBA}" destId="{8FC77929-AA3C-4E42-8A58-98E3A4A1C86F}" srcOrd="1" destOrd="0" presId="urn:microsoft.com/office/officeart/2005/8/layout/matrix1"/>
    <dgm:cxn modelId="{9C1D40FA-7398-4D63-8AB1-3C3D37370608}" type="presOf" srcId="{7C438965-86FE-4872-B882-CE7BB2903DEB}" destId="{20A210C4-72E5-409A-AC1E-E91C24576FE9}" srcOrd="0" destOrd="0" presId="urn:microsoft.com/office/officeart/2005/8/layout/matrix1"/>
    <dgm:cxn modelId="{640235E8-1223-440A-9C8B-2B0CDBAFE014}" srcId="{5B64C702-5B9A-4187-9B17-CFB6B58B4437}" destId="{BC115BC7-7548-4046-A986-1E52A1022E8E}" srcOrd="2" destOrd="0" parTransId="{4CFE2AFC-4B67-46DB-BD4A-E02792F537BC}" sibTransId="{736597C7-0D3A-4DCB-8FF5-4436322634A4}"/>
    <dgm:cxn modelId="{18FDA914-8C68-443D-AF45-CD2EFF82EDAC}" srcId="{5B64C702-5B9A-4187-9B17-CFB6B58B4437}" destId="{7FDA8B5E-810F-4C48-912A-657B82C39BC5}" srcOrd="1" destOrd="0" parTransId="{6366BD90-712B-4D56-BD66-B4AC27E80010}" sibTransId="{4C370A73-A0E9-4C08-AA18-89A45C56ABB7}"/>
    <dgm:cxn modelId="{447DB026-0967-4BA6-84E6-A39600AFF7C2}" type="presOf" srcId="{EA9DB4CD-CBB3-44E8-9094-D401C45FCFBA}" destId="{B1F474FA-DB6D-4395-8A63-FB6EA7802565}" srcOrd="0" destOrd="0" presId="urn:microsoft.com/office/officeart/2005/8/layout/matrix1"/>
    <dgm:cxn modelId="{81ACEC72-1572-4FE0-B954-C04D30D33F28}" type="presOf" srcId="{BC115BC7-7548-4046-A986-1E52A1022E8E}" destId="{24603F3B-4B39-46DC-B59F-2A650419B2F6}" srcOrd="1" destOrd="0" presId="urn:microsoft.com/office/officeart/2005/8/layout/matrix1"/>
    <dgm:cxn modelId="{15E6CA45-BC6F-482C-876E-13C344C878B3}" srcId="{5B64C702-5B9A-4187-9B17-CFB6B58B4437}" destId="{EA9DB4CD-CBB3-44E8-9094-D401C45FCFBA}" srcOrd="0" destOrd="0" parTransId="{499D8D1A-490A-469A-8964-3C95D14A8581}" sibTransId="{933FD5ED-D2F8-4EC0-B2B5-2A62184DF317}"/>
    <dgm:cxn modelId="{17BFDFF1-8247-41E1-B083-A2C0CE4201D6}" type="presOf" srcId="{7FDA8B5E-810F-4C48-912A-657B82C39BC5}" destId="{926D48BC-560A-4970-AF58-549249AA8B63}" srcOrd="0" destOrd="0" presId="urn:microsoft.com/office/officeart/2005/8/layout/matrix1"/>
    <dgm:cxn modelId="{FB5B5ADE-4FF3-4611-BA18-6234A89842E8}" type="presOf" srcId="{7FDA8B5E-810F-4C48-912A-657B82C39BC5}" destId="{71C52A95-EDE0-41B7-A521-669089E80483}" srcOrd="1" destOrd="0" presId="urn:microsoft.com/office/officeart/2005/8/layout/matrix1"/>
    <dgm:cxn modelId="{43B8DF96-6977-4C4A-B700-D105A502ED67}" type="presOf" srcId="{2290C8D8-C63E-4B0E-8014-AD9BCE0CF4E1}" destId="{F1776A6C-CF42-4B35-84B0-043618581DDC}" srcOrd="0" destOrd="0" presId="urn:microsoft.com/office/officeart/2005/8/layout/matrix1"/>
    <dgm:cxn modelId="{0FFF7D1C-F3EB-4A31-B59C-D88F03FAA754}" type="presOf" srcId="{BC115BC7-7548-4046-A986-1E52A1022E8E}" destId="{902E002E-069C-4F87-A903-78F9A19DAAD7}" srcOrd="0" destOrd="0" presId="urn:microsoft.com/office/officeart/2005/8/layout/matrix1"/>
    <dgm:cxn modelId="{7635FFF9-9B3D-4217-A560-F9D8244C9236}" type="presOf" srcId="{5B64C702-5B9A-4187-9B17-CFB6B58B4437}" destId="{FE1CD3AF-8724-45A0-B2BD-9BF5B8333999}" srcOrd="0" destOrd="0" presId="urn:microsoft.com/office/officeart/2005/8/layout/matrix1"/>
    <dgm:cxn modelId="{EA997427-A276-4B5C-BD52-BD10F6551EF6}" type="presParOf" srcId="{20A210C4-72E5-409A-AC1E-E91C24576FE9}" destId="{5A7E544A-DD80-4A6B-9A43-0639FDC70229}" srcOrd="0" destOrd="0" presId="urn:microsoft.com/office/officeart/2005/8/layout/matrix1"/>
    <dgm:cxn modelId="{DC129492-EC1D-4BE9-9925-B5BCE0102C84}" type="presParOf" srcId="{5A7E544A-DD80-4A6B-9A43-0639FDC70229}" destId="{B1F474FA-DB6D-4395-8A63-FB6EA7802565}" srcOrd="0" destOrd="0" presId="urn:microsoft.com/office/officeart/2005/8/layout/matrix1"/>
    <dgm:cxn modelId="{82583ACE-8C37-47CB-89EC-34F951C7BA1F}" type="presParOf" srcId="{5A7E544A-DD80-4A6B-9A43-0639FDC70229}" destId="{8FC77929-AA3C-4E42-8A58-98E3A4A1C86F}" srcOrd="1" destOrd="0" presId="urn:microsoft.com/office/officeart/2005/8/layout/matrix1"/>
    <dgm:cxn modelId="{8C5FDF96-E691-4F7F-A841-50FCA83E8354}" type="presParOf" srcId="{5A7E544A-DD80-4A6B-9A43-0639FDC70229}" destId="{926D48BC-560A-4970-AF58-549249AA8B63}" srcOrd="2" destOrd="0" presId="urn:microsoft.com/office/officeart/2005/8/layout/matrix1"/>
    <dgm:cxn modelId="{C6DE8B63-EF90-4490-AA3B-5E37FE6DD467}" type="presParOf" srcId="{5A7E544A-DD80-4A6B-9A43-0639FDC70229}" destId="{71C52A95-EDE0-41B7-A521-669089E80483}" srcOrd="3" destOrd="0" presId="urn:microsoft.com/office/officeart/2005/8/layout/matrix1"/>
    <dgm:cxn modelId="{2895E58C-C656-4FC8-9B07-696B8020BDC9}" type="presParOf" srcId="{5A7E544A-DD80-4A6B-9A43-0639FDC70229}" destId="{902E002E-069C-4F87-A903-78F9A19DAAD7}" srcOrd="4" destOrd="0" presId="urn:microsoft.com/office/officeart/2005/8/layout/matrix1"/>
    <dgm:cxn modelId="{651DFA47-3A0B-4647-92CF-9C57AC7EA937}" type="presParOf" srcId="{5A7E544A-DD80-4A6B-9A43-0639FDC70229}" destId="{24603F3B-4B39-46DC-B59F-2A650419B2F6}" srcOrd="5" destOrd="0" presId="urn:microsoft.com/office/officeart/2005/8/layout/matrix1"/>
    <dgm:cxn modelId="{90D23680-5AC0-4412-BF7F-7FBB19C01481}" type="presParOf" srcId="{5A7E544A-DD80-4A6B-9A43-0639FDC70229}" destId="{F1776A6C-CF42-4B35-84B0-043618581DDC}" srcOrd="6" destOrd="0" presId="urn:microsoft.com/office/officeart/2005/8/layout/matrix1"/>
    <dgm:cxn modelId="{0587512D-7049-4CB8-AB79-F100D90B6C06}" type="presParOf" srcId="{5A7E544A-DD80-4A6B-9A43-0639FDC70229}" destId="{AC07D571-E557-4540-AE7E-8505552B2EAB}" srcOrd="7" destOrd="0" presId="urn:microsoft.com/office/officeart/2005/8/layout/matrix1"/>
    <dgm:cxn modelId="{219B2C88-F5AF-4819-B343-240E4A7693B0}" type="presParOf" srcId="{20A210C4-72E5-409A-AC1E-E91C24576FE9}" destId="{FE1CD3AF-8724-45A0-B2BD-9BF5B833399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D56DEC-5B7B-4524-A3BA-D7E5FD510B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88E9F7-31BF-4219-B6B4-B7C591EE7B8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400" dirty="0" smtClean="0">
              <a:solidFill>
                <a:srgbClr val="C00000"/>
              </a:solidFill>
            </a:rPr>
            <a:t>Император</a:t>
          </a:r>
          <a:endParaRPr lang="ru-RU" sz="4400" dirty="0">
            <a:solidFill>
              <a:srgbClr val="C00000"/>
            </a:solidFill>
          </a:endParaRPr>
        </a:p>
      </dgm:t>
    </dgm:pt>
    <dgm:pt modelId="{92A473C6-732A-4CE2-99A0-7D8136C1C5F3}" type="parTrans" cxnId="{905EA96F-A64B-4437-932A-10C11E4DCE23}">
      <dgm:prSet/>
      <dgm:spPr/>
      <dgm:t>
        <a:bodyPr/>
        <a:lstStyle/>
        <a:p>
          <a:endParaRPr lang="ru-RU"/>
        </a:p>
      </dgm:t>
    </dgm:pt>
    <dgm:pt modelId="{17B86DD3-678E-4823-A353-8A31F419FD5B}" type="sibTrans" cxnId="{905EA96F-A64B-4437-932A-10C11E4DCE23}">
      <dgm:prSet/>
      <dgm:spPr/>
      <dgm:t>
        <a:bodyPr/>
        <a:lstStyle/>
        <a:p>
          <a:endParaRPr lang="ru-RU"/>
        </a:p>
      </dgm:t>
    </dgm:pt>
    <dgm:pt modelId="{D89156BA-441E-48BD-90CC-07F8AECEF8D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Государственный</a:t>
          </a:r>
        </a:p>
        <a:p>
          <a:r>
            <a:rPr lang="ru-RU" sz="3200" dirty="0" smtClean="0"/>
            <a:t>Совет</a:t>
          </a:r>
          <a:endParaRPr lang="ru-RU" sz="3200" dirty="0"/>
        </a:p>
      </dgm:t>
    </dgm:pt>
    <dgm:pt modelId="{09853E27-928F-40E6-95E4-ABE665224012}" type="parTrans" cxnId="{5FB1A39B-6E42-4069-8E3B-F5B4B2C5A257}">
      <dgm:prSet/>
      <dgm:spPr/>
      <dgm:t>
        <a:bodyPr/>
        <a:lstStyle/>
        <a:p>
          <a:endParaRPr lang="ru-RU"/>
        </a:p>
      </dgm:t>
    </dgm:pt>
    <dgm:pt modelId="{740A736E-2139-429A-98FE-F307D1FA2833}" type="sibTrans" cxnId="{5FB1A39B-6E42-4069-8E3B-F5B4B2C5A257}">
      <dgm:prSet/>
      <dgm:spPr/>
      <dgm:t>
        <a:bodyPr/>
        <a:lstStyle/>
        <a:p>
          <a:endParaRPr lang="ru-RU"/>
        </a:p>
      </dgm:t>
    </dgm:pt>
    <dgm:pt modelId="{517D6A0A-48D2-4410-B058-0DBDA819A296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Сенат</a:t>
          </a:r>
          <a:endParaRPr lang="ru-RU" dirty="0"/>
        </a:p>
      </dgm:t>
    </dgm:pt>
    <dgm:pt modelId="{3BA9E04B-DA20-472F-AD89-97C47E12FA6B}" type="parTrans" cxnId="{A9D5C87E-E289-49C5-AC91-04DF3C096E6C}">
      <dgm:prSet/>
      <dgm:spPr/>
      <dgm:t>
        <a:bodyPr/>
        <a:lstStyle/>
        <a:p>
          <a:endParaRPr lang="ru-RU"/>
        </a:p>
      </dgm:t>
    </dgm:pt>
    <dgm:pt modelId="{050AB89B-95E4-44FA-8303-6785367D1DF3}" type="sibTrans" cxnId="{A9D5C87E-E289-49C5-AC91-04DF3C096E6C}">
      <dgm:prSet/>
      <dgm:spPr/>
      <dgm:t>
        <a:bodyPr/>
        <a:lstStyle/>
        <a:p>
          <a:endParaRPr lang="ru-RU"/>
        </a:p>
      </dgm:t>
    </dgm:pt>
    <dgm:pt modelId="{CC8DDC68-C72F-4E90-8C2F-F1BA20DB34FD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Кабинет министров</a:t>
          </a:r>
          <a:endParaRPr lang="ru-RU" dirty="0"/>
        </a:p>
      </dgm:t>
    </dgm:pt>
    <dgm:pt modelId="{80B37C25-F5EB-4C70-A02B-C7D6DB43CD16}" type="parTrans" cxnId="{89A3C04C-FF6D-4694-AF44-B8B45E424456}">
      <dgm:prSet/>
      <dgm:spPr/>
      <dgm:t>
        <a:bodyPr/>
        <a:lstStyle/>
        <a:p>
          <a:endParaRPr lang="ru-RU"/>
        </a:p>
      </dgm:t>
    </dgm:pt>
    <dgm:pt modelId="{FB82DA90-A59A-403C-86DC-4BFC72F50CC3}" type="sibTrans" cxnId="{89A3C04C-FF6D-4694-AF44-B8B45E424456}">
      <dgm:prSet/>
      <dgm:spPr/>
      <dgm:t>
        <a:bodyPr/>
        <a:lstStyle/>
        <a:p>
          <a:endParaRPr lang="ru-RU"/>
        </a:p>
      </dgm:t>
    </dgm:pt>
    <dgm:pt modelId="{840F0A4E-5CEE-40A7-8714-79EFECA64254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Синод</a:t>
          </a:r>
          <a:endParaRPr lang="ru-RU" dirty="0"/>
        </a:p>
      </dgm:t>
    </dgm:pt>
    <dgm:pt modelId="{49929332-B5F3-4DBA-A680-6106E6411DEA}" type="parTrans" cxnId="{4FCAC41A-A843-4A17-85CC-A5EE69790A7C}">
      <dgm:prSet/>
      <dgm:spPr/>
      <dgm:t>
        <a:bodyPr/>
        <a:lstStyle/>
        <a:p>
          <a:endParaRPr lang="ru-RU"/>
        </a:p>
      </dgm:t>
    </dgm:pt>
    <dgm:pt modelId="{7975C252-DEB9-40D7-9CB9-4A002BE3C849}" type="sibTrans" cxnId="{4FCAC41A-A843-4A17-85CC-A5EE69790A7C}">
      <dgm:prSet/>
      <dgm:spPr/>
      <dgm:t>
        <a:bodyPr/>
        <a:lstStyle/>
        <a:p>
          <a:endParaRPr lang="ru-RU"/>
        </a:p>
      </dgm:t>
    </dgm:pt>
    <dgm:pt modelId="{3801DBDF-8E0E-432B-B168-509CD859235E}" type="pres">
      <dgm:prSet presAssocID="{F9D56DEC-5B7B-4524-A3BA-D7E5FD510B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0B9D83-6F06-49E6-9136-6D9491676DC0}" type="pres">
      <dgm:prSet presAssocID="{0E88E9F7-31BF-4219-B6B4-B7C591EE7B8B}" presName="hierRoot1" presStyleCnt="0">
        <dgm:presLayoutVars>
          <dgm:hierBranch val="init"/>
        </dgm:presLayoutVars>
      </dgm:prSet>
      <dgm:spPr/>
    </dgm:pt>
    <dgm:pt modelId="{8291C4DC-75F4-43C8-952E-95D18886A493}" type="pres">
      <dgm:prSet presAssocID="{0E88E9F7-31BF-4219-B6B4-B7C591EE7B8B}" presName="rootComposite1" presStyleCnt="0"/>
      <dgm:spPr/>
    </dgm:pt>
    <dgm:pt modelId="{1C0109CC-A1FE-4E43-96AE-9D72EF5C619F}" type="pres">
      <dgm:prSet presAssocID="{0E88E9F7-31BF-4219-B6B4-B7C591EE7B8B}" presName="rootText1" presStyleLbl="node0" presStyleIdx="0" presStyleCnt="1" custScaleX="231740" custScaleY="111102" custLinFactNeighborX="3862" custLinFactNeighborY="-849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974497-1922-4804-9E93-4D6DCE35707D}" type="pres">
      <dgm:prSet presAssocID="{0E88E9F7-31BF-4219-B6B4-B7C591EE7B8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2785B75-0589-4058-8D1C-ECEE6C1A1AB2}" type="pres">
      <dgm:prSet presAssocID="{0E88E9F7-31BF-4219-B6B4-B7C591EE7B8B}" presName="hierChild2" presStyleCnt="0"/>
      <dgm:spPr/>
    </dgm:pt>
    <dgm:pt modelId="{558E0094-6CE4-4A9F-A587-CA1CF3DAEB66}" type="pres">
      <dgm:prSet presAssocID="{09853E27-928F-40E6-95E4-ABE665224012}" presName="Name37" presStyleLbl="parChTrans1D2" presStyleIdx="0" presStyleCnt="4"/>
      <dgm:spPr/>
      <dgm:t>
        <a:bodyPr/>
        <a:lstStyle/>
        <a:p>
          <a:endParaRPr lang="ru-RU"/>
        </a:p>
      </dgm:t>
    </dgm:pt>
    <dgm:pt modelId="{B27EF0EB-C904-443B-BC0C-5927F6C06835}" type="pres">
      <dgm:prSet presAssocID="{D89156BA-441E-48BD-90CC-07F8AECEF8DF}" presName="hierRoot2" presStyleCnt="0">
        <dgm:presLayoutVars>
          <dgm:hierBranch val="init"/>
        </dgm:presLayoutVars>
      </dgm:prSet>
      <dgm:spPr/>
    </dgm:pt>
    <dgm:pt modelId="{D56BC3E2-0F2E-438F-B244-DA8E01A88DFA}" type="pres">
      <dgm:prSet presAssocID="{D89156BA-441E-48BD-90CC-07F8AECEF8DF}" presName="rootComposite" presStyleCnt="0"/>
      <dgm:spPr/>
    </dgm:pt>
    <dgm:pt modelId="{CD5A4689-0E3D-4D0E-8A74-6ABE55492428}" type="pres">
      <dgm:prSet presAssocID="{D89156BA-441E-48BD-90CC-07F8AECEF8DF}" presName="rootText" presStyleLbl="node2" presStyleIdx="0" presStyleCnt="4" custScaleY="2382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CBBDE4-D822-4625-A4AA-797E09DF4C06}" type="pres">
      <dgm:prSet presAssocID="{D89156BA-441E-48BD-90CC-07F8AECEF8DF}" presName="rootConnector" presStyleLbl="node2" presStyleIdx="0" presStyleCnt="4"/>
      <dgm:spPr/>
      <dgm:t>
        <a:bodyPr/>
        <a:lstStyle/>
        <a:p>
          <a:endParaRPr lang="ru-RU"/>
        </a:p>
      </dgm:t>
    </dgm:pt>
    <dgm:pt modelId="{8B8FB434-D6A6-48E5-AE45-B100E3FC331C}" type="pres">
      <dgm:prSet presAssocID="{D89156BA-441E-48BD-90CC-07F8AECEF8DF}" presName="hierChild4" presStyleCnt="0"/>
      <dgm:spPr/>
    </dgm:pt>
    <dgm:pt modelId="{2445218E-4A24-417C-B1B3-80E89B86B270}" type="pres">
      <dgm:prSet presAssocID="{D89156BA-441E-48BD-90CC-07F8AECEF8DF}" presName="hierChild5" presStyleCnt="0"/>
      <dgm:spPr/>
    </dgm:pt>
    <dgm:pt modelId="{27A09C69-909F-4748-95E3-5289493F7322}" type="pres">
      <dgm:prSet presAssocID="{3BA9E04B-DA20-472F-AD89-97C47E12FA6B}" presName="Name37" presStyleLbl="parChTrans1D2" presStyleIdx="1" presStyleCnt="4"/>
      <dgm:spPr/>
      <dgm:t>
        <a:bodyPr/>
        <a:lstStyle/>
        <a:p>
          <a:endParaRPr lang="ru-RU"/>
        </a:p>
      </dgm:t>
    </dgm:pt>
    <dgm:pt modelId="{71C171BC-1845-4317-AF21-2FCD29A3A020}" type="pres">
      <dgm:prSet presAssocID="{517D6A0A-48D2-4410-B058-0DBDA819A296}" presName="hierRoot2" presStyleCnt="0">
        <dgm:presLayoutVars>
          <dgm:hierBranch val="init"/>
        </dgm:presLayoutVars>
      </dgm:prSet>
      <dgm:spPr/>
    </dgm:pt>
    <dgm:pt modelId="{91A4C94C-9965-4BE6-9019-AFD7D29B2F4F}" type="pres">
      <dgm:prSet presAssocID="{517D6A0A-48D2-4410-B058-0DBDA819A296}" presName="rootComposite" presStyleCnt="0"/>
      <dgm:spPr/>
    </dgm:pt>
    <dgm:pt modelId="{2160C853-EB14-44F4-AB66-57DB2C686B75}" type="pres">
      <dgm:prSet presAssocID="{517D6A0A-48D2-4410-B058-0DBDA819A296}" presName="rootText" presStyleLbl="node2" presStyleIdx="1" presStyleCnt="4" custScaleY="2382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4D208E-1CAE-42A9-BF51-6B6A7A87C406}" type="pres">
      <dgm:prSet presAssocID="{517D6A0A-48D2-4410-B058-0DBDA819A296}" presName="rootConnector" presStyleLbl="node2" presStyleIdx="1" presStyleCnt="4"/>
      <dgm:spPr/>
      <dgm:t>
        <a:bodyPr/>
        <a:lstStyle/>
        <a:p>
          <a:endParaRPr lang="ru-RU"/>
        </a:p>
      </dgm:t>
    </dgm:pt>
    <dgm:pt modelId="{B8EC1976-4835-4A1C-8834-D7CDA40CAABD}" type="pres">
      <dgm:prSet presAssocID="{517D6A0A-48D2-4410-B058-0DBDA819A296}" presName="hierChild4" presStyleCnt="0"/>
      <dgm:spPr/>
    </dgm:pt>
    <dgm:pt modelId="{334A7BDB-9163-46A2-B285-7BF0AC8A9C90}" type="pres">
      <dgm:prSet presAssocID="{517D6A0A-48D2-4410-B058-0DBDA819A296}" presName="hierChild5" presStyleCnt="0"/>
      <dgm:spPr/>
    </dgm:pt>
    <dgm:pt modelId="{AC6484A1-D5C5-4054-83D9-D9BA682E14A7}" type="pres">
      <dgm:prSet presAssocID="{80B37C25-F5EB-4C70-A02B-C7D6DB43CD1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ED48F769-0B95-4BD1-ACCE-D4991F3DB13A}" type="pres">
      <dgm:prSet presAssocID="{CC8DDC68-C72F-4E90-8C2F-F1BA20DB34FD}" presName="hierRoot2" presStyleCnt="0">
        <dgm:presLayoutVars>
          <dgm:hierBranch val="init"/>
        </dgm:presLayoutVars>
      </dgm:prSet>
      <dgm:spPr/>
    </dgm:pt>
    <dgm:pt modelId="{5BFB6D5B-184C-4D97-B6D2-5F5CB64E6702}" type="pres">
      <dgm:prSet presAssocID="{CC8DDC68-C72F-4E90-8C2F-F1BA20DB34FD}" presName="rootComposite" presStyleCnt="0"/>
      <dgm:spPr/>
    </dgm:pt>
    <dgm:pt modelId="{FEA3A9A4-48B0-4C43-A756-06E0CC8508FE}" type="pres">
      <dgm:prSet presAssocID="{CC8DDC68-C72F-4E90-8C2F-F1BA20DB34FD}" presName="rootText" presStyleLbl="node2" presStyleIdx="2" presStyleCnt="4" custScaleY="2382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F21B6C-2771-4FAD-9433-2CBB05E3E738}" type="pres">
      <dgm:prSet presAssocID="{CC8DDC68-C72F-4E90-8C2F-F1BA20DB34FD}" presName="rootConnector" presStyleLbl="node2" presStyleIdx="2" presStyleCnt="4"/>
      <dgm:spPr/>
      <dgm:t>
        <a:bodyPr/>
        <a:lstStyle/>
        <a:p>
          <a:endParaRPr lang="ru-RU"/>
        </a:p>
      </dgm:t>
    </dgm:pt>
    <dgm:pt modelId="{F3B22B38-C3D3-4CB9-A6B5-A3A570933BAC}" type="pres">
      <dgm:prSet presAssocID="{CC8DDC68-C72F-4E90-8C2F-F1BA20DB34FD}" presName="hierChild4" presStyleCnt="0"/>
      <dgm:spPr/>
    </dgm:pt>
    <dgm:pt modelId="{B612A7CD-A86D-4D1A-A16B-6CE58FA86F17}" type="pres">
      <dgm:prSet presAssocID="{CC8DDC68-C72F-4E90-8C2F-F1BA20DB34FD}" presName="hierChild5" presStyleCnt="0"/>
      <dgm:spPr/>
    </dgm:pt>
    <dgm:pt modelId="{6F34B9C8-BDB3-4CE7-95F3-AAD620F8382E}" type="pres">
      <dgm:prSet presAssocID="{49929332-B5F3-4DBA-A680-6106E6411DEA}" presName="Name37" presStyleLbl="parChTrans1D2" presStyleIdx="3" presStyleCnt="4"/>
      <dgm:spPr/>
      <dgm:t>
        <a:bodyPr/>
        <a:lstStyle/>
        <a:p>
          <a:endParaRPr lang="ru-RU"/>
        </a:p>
      </dgm:t>
    </dgm:pt>
    <dgm:pt modelId="{2B168F26-97D6-4733-B5EE-E5ADEFDD7A1C}" type="pres">
      <dgm:prSet presAssocID="{840F0A4E-5CEE-40A7-8714-79EFECA64254}" presName="hierRoot2" presStyleCnt="0">
        <dgm:presLayoutVars>
          <dgm:hierBranch val="init"/>
        </dgm:presLayoutVars>
      </dgm:prSet>
      <dgm:spPr/>
    </dgm:pt>
    <dgm:pt modelId="{D1238C58-71E7-4184-BA87-90E4646A21BE}" type="pres">
      <dgm:prSet presAssocID="{840F0A4E-5CEE-40A7-8714-79EFECA64254}" presName="rootComposite" presStyleCnt="0"/>
      <dgm:spPr/>
    </dgm:pt>
    <dgm:pt modelId="{6ACC919A-A5D9-41C8-AD37-5B98DBFF113F}" type="pres">
      <dgm:prSet presAssocID="{840F0A4E-5CEE-40A7-8714-79EFECA6425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28520F-43DA-461A-9148-C7C9FABFDEE1}" type="pres">
      <dgm:prSet presAssocID="{840F0A4E-5CEE-40A7-8714-79EFECA64254}" presName="rootConnector" presStyleLbl="node2" presStyleIdx="3" presStyleCnt="4"/>
      <dgm:spPr/>
      <dgm:t>
        <a:bodyPr/>
        <a:lstStyle/>
        <a:p>
          <a:endParaRPr lang="ru-RU"/>
        </a:p>
      </dgm:t>
    </dgm:pt>
    <dgm:pt modelId="{2CDA7B44-0155-4EE4-A245-1BEFDBE98745}" type="pres">
      <dgm:prSet presAssocID="{840F0A4E-5CEE-40A7-8714-79EFECA64254}" presName="hierChild4" presStyleCnt="0"/>
      <dgm:spPr/>
    </dgm:pt>
    <dgm:pt modelId="{F65CFE01-364D-46F6-BA94-42894AA75123}" type="pres">
      <dgm:prSet presAssocID="{840F0A4E-5CEE-40A7-8714-79EFECA64254}" presName="hierChild5" presStyleCnt="0"/>
      <dgm:spPr/>
    </dgm:pt>
    <dgm:pt modelId="{2CC95524-3A2E-4A82-8468-2EE05FBD3F58}" type="pres">
      <dgm:prSet presAssocID="{0E88E9F7-31BF-4219-B6B4-B7C591EE7B8B}" presName="hierChild3" presStyleCnt="0"/>
      <dgm:spPr/>
    </dgm:pt>
  </dgm:ptLst>
  <dgm:cxnLst>
    <dgm:cxn modelId="{BFE73B29-B7D3-4BB3-99F0-195E13EB0B27}" type="presOf" srcId="{D89156BA-441E-48BD-90CC-07F8AECEF8DF}" destId="{CD5A4689-0E3D-4D0E-8A74-6ABE55492428}" srcOrd="0" destOrd="0" presId="urn:microsoft.com/office/officeart/2005/8/layout/orgChart1"/>
    <dgm:cxn modelId="{4FCAC41A-A843-4A17-85CC-A5EE69790A7C}" srcId="{0E88E9F7-31BF-4219-B6B4-B7C591EE7B8B}" destId="{840F0A4E-5CEE-40A7-8714-79EFECA64254}" srcOrd="3" destOrd="0" parTransId="{49929332-B5F3-4DBA-A680-6106E6411DEA}" sibTransId="{7975C252-DEB9-40D7-9CB9-4A002BE3C849}"/>
    <dgm:cxn modelId="{89A3C04C-FF6D-4694-AF44-B8B45E424456}" srcId="{0E88E9F7-31BF-4219-B6B4-B7C591EE7B8B}" destId="{CC8DDC68-C72F-4E90-8C2F-F1BA20DB34FD}" srcOrd="2" destOrd="0" parTransId="{80B37C25-F5EB-4C70-A02B-C7D6DB43CD16}" sibTransId="{FB82DA90-A59A-403C-86DC-4BFC72F50CC3}"/>
    <dgm:cxn modelId="{E55B64BF-C4F5-401F-B95B-3160F829B0CF}" type="presOf" srcId="{D89156BA-441E-48BD-90CC-07F8AECEF8DF}" destId="{F7CBBDE4-D822-4625-A4AA-797E09DF4C06}" srcOrd="1" destOrd="0" presId="urn:microsoft.com/office/officeart/2005/8/layout/orgChart1"/>
    <dgm:cxn modelId="{AFBAF9BA-1EF2-4FA0-B18F-45112278B64E}" type="presOf" srcId="{49929332-B5F3-4DBA-A680-6106E6411DEA}" destId="{6F34B9C8-BDB3-4CE7-95F3-AAD620F8382E}" srcOrd="0" destOrd="0" presId="urn:microsoft.com/office/officeart/2005/8/layout/orgChart1"/>
    <dgm:cxn modelId="{E3519A56-ADC6-4B0F-AA7B-5449C49C09B7}" type="presOf" srcId="{517D6A0A-48D2-4410-B058-0DBDA819A296}" destId="{2160C853-EB14-44F4-AB66-57DB2C686B75}" srcOrd="0" destOrd="0" presId="urn:microsoft.com/office/officeart/2005/8/layout/orgChart1"/>
    <dgm:cxn modelId="{4943084C-87EA-4CD4-97BB-A2E0B82C6012}" type="presOf" srcId="{09853E27-928F-40E6-95E4-ABE665224012}" destId="{558E0094-6CE4-4A9F-A587-CA1CF3DAEB66}" srcOrd="0" destOrd="0" presId="urn:microsoft.com/office/officeart/2005/8/layout/orgChart1"/>
    <dgm:cxn modelId="{9B1A7348-7F53-41E0-8269-DF33EFAB61D2}" type="presOf" srcId="{CC8DDC68-C72F-4E90-8C2F-F1BA20DB34FD}" destId="{FEA3A9A4-48B0-4C43-A756-06E0CC8508FE}" srcOrd="0" destOrd="0" presId="urn:microsoft.com/office/officeart/2005/8/layout/orgChart1"/>
    <dgm:cxn modelId="{40CB3A63-B3A8-4F6F-8A4F-78E824678FD9}" type="presOf" srcId="{840F0A4E-5CEE-40A7-8714-79EFECA64254}" destId="{6ACC919A-A5D9-41C8-AD37-5B98DBFF113F}" srcOrd="0" destOrd="0" presId="urn:microsoft.com/office/officeart/2005/8/layout/orgChart1"/>
    <dgm:cxn modelId="{61E9F898-6AAE-4C2F-B848-7EEFD16E2E00}" type="presOf" srcId="{CC8DDC68-C72F-4E90-8C2F-F1BA20DB34FD}" destId="{D6F21B6C-2771-4FAD-9433-2CBB05E3E738}" srcOrd="1" destOrd="0" presId="urn:microsoft.com/office/officeart/2005/8/layout/orgChart1"/>
    <dgm:cxn modelId="{1E989A12-26E2-4FF9-8F06-8A725756DC1D}" type="presOf" srcId="{0E88E9F7-31BF-4219-B6B4-B7C591EE7B8B}" destId="{CB974497-1922-4804-9E93-4D6DCE35707D}" srcOrd="1" destOrd="0" presId="urn:microsoft.com/office/officeart/2005/8/layout/orgChart1"/>
    <dgm:cxn modelId="{1E29E643-C991-4058-B620-9E65E84C5993}" type="presOf" srcId="{F9D56DEC-5B7B-4524-A3BA-D7E5FD510B28}" destId="{3801DBDF-8E0E-432B-B168-509CD859235E}" srcOrd="0" destOrd="0" presId="urn:microsoft.com/office/officeart/2005/8/layout/orgChart1"/>
    <dgm:cxn modelId="{6AD17CD3-37E0-404A-992C-C276199CD005}" type="presOf" srcId="{517D6A0A-48D2-4410-B058-0DBDA819A296}" destId="{A24D208E-1CAE-42A9-BF51-6B6A7A87C406}" srcOrd="1" destOrd="0" presId="urn:microsoft.com/office/officeart/2005/8/layout/orgChart1"/>
    <dgm:cxn modelId="{29C041FC-38A6-44BB-90AB-A1C7F0802F21}" type="presOf" srcId="{3BA9E04B-DA20-472F-AD89-97C47E12FA6B}" destId="{27A09C69-909F-4748-95E3-5289493F7322}" srcOrd="0" destOrd="0" presId="urn:microsoft.com/office/officeart/2005/8/layout/orgChart1"/>
    <dgm:cxn modelId="{905EA96F-A64B-4437-932A-10C11E4DCE23}" srcId="{F9D56DEC-5B7B-4524-A3BA-D7E5FD510B28}" destId="{0E88E9F7-31BF-4219-B6B4-B7C591EE7B8B}" srcOrd="0" destOrd="0" parTransId="{92A473C6-732A-4CE2-99A0-7D8136C1C5F3}" sibTransId="{17B86DD3-678E-4823-A353-8A31F419FD5B}"/>
    <dgm:cxn modelId="{7250BBCF-4284-4E9B-81D9-ABF0344B714B}" type="presOf" srcId="{0E88E9F7-31BF-4219-B6B4-B7C591EE7B8B}" destId="{1C0109CC-A1FE-4E43-96AE-9D72EF5C619F}" srcOrd="0" destOrd="0" presId="urn:microsoft.com/office/officeart/2005/8/layout/orgChart1"/>
    <dgm:cxn modelId="{5AE194E0-0D7A-4413-B531-C2A20A293356}" type="presOf" srcId="{840F0A4E-5CEE-40A7-8714-79EFECA64254}" destId="{2928520F-43DA-461A-9148-C7C9FABFDEE1}" srcOrd="1" destOrd="0" presId="urn:microsoft.com/office/officeart/2005/8/layout/orgChart1"/>
    <dgm:cxn modelId="{A9D5C87E-E289-49C5-AC91-04DF3C096E6C}" srcId="{0E88E9F7-31BF-4219-B6B4-B7C591EE7B8B}" destId="{517D6A0A-48D2-4410-B058-0DBDA819A296}" srcOrd="1" destOrd="0" parTransId="{3BA9E04B-DA20-472F-AD89-97C47E12FA6B}" sibTransId="{050AB89B-95E4-44FA-8303-6785367D1DF3}"/>
    <dgm:cxn modelId="{A17DA81D-EC2C-47F1-A16E-2D2F737B0784}" type="presOf" srcId="{80B37C25-F5EB-4C70-A02B-C7D6DB43CD16}" destId="{AC6484A1-D5C5-4054-83D9-D9BA682E14A7}" srcOrd="0" destOrd="0" presId="urn:microsoft.com/office/officeart/2005/8/layout/orgChart1"/>
    <dgm:cxn modelId="{5FB1A39B-6E42-4069-8E3B-F5B4B2C5A257}" srcId="{0E88E9F7-31BF-4219-B6B4-B7C591EE7B8B}" destId="{D89156BA-441E-48BD-90CC-07F8AECEF8DF}" srcOrd="0" destOrd="0" parTransId="{09853E27-928F-40E6-95E4-ABE665224012}" sibTransId="{740A736E-2139-429A-98FE-F307D1FA2833}"/>
    <dgm:cxn modelId="{9CD54CDA-6538-41A0-B9FB-67C193FDBC4E}" type="presParOf" srcId="{3801DBDF-8E0E-432B-B168-509CD859235E}" destId="{000B9D83-6F06-49E6-9136-6D9491676DC0}" srcOrd="0" destOrd="0" presId="urn:microsoft.com/office/officeart/2005/8/layout/orgChart1"/>
    <dgm:cxn modelId="{D7D5CBC9-7D5D-4953-9A48-8D420323409F}" type="presParOf" srcId="{000B9D83-6F06-49E6-9136-6D9491676DC0}" destId="{8291C4DC-75F4-43C8-952E-95D18886A493}" srcOrd="0" destOrd="0" presId="urn:microsoft.com/office/officeart/2005/8/layout/orgChart1"/>
    <dgm:cxn modelId="{DDF6E72B-86A1-4BE1-AC8D-E386F9F54920}" type="presParOf" srcId="{8291C4DC-75F4-43C8-952E-95D18886A493}" destId="{1C0109CC-A1FE-4E43-96AE-9D72EF5C619F}" srcOrd="0" destOrd="0" presId="urn:microsoft.com/office/officeart/2005/8/layout/orgChart1"/>
    <dgm:cxn modelId="{15B9DAA8-C001-49AC-9597-EA56CA509D03}" type="presParOf" srcId="{8291C4DC-75F4-43C8-952E-95D18886A493}" destId="{CB974497-1922-4804-9E93-4D6DCE35707D}" srcOrd="1" destOrd="0" presId="urn:microsoft.com/office/officeart/2005/8/layout/orgChart1"/>
    <dgm:cxn modelId="{62BFA591-0172-4D31-9D78-EA4D9669BDFF}" type="presParOf" srcId="{000B9D83-6F06-49E6-9136-6D9491676DC0}" destId="{A2785B75-0589-4058-8D1C-ECEE6C1A1AB2}" srcOrd="1" destOrd="0" presId="urn:microsoft.com/office/officeart/2005/8/layout/orgChart1"/>
    <dgm:cxn modelId="{1D3AB023-CD9C-45DA-B93E-C3F2EE1D9EF4}" type="presParOf" srcId="{A2785B75-0589-4058-8D1C-ECEE6C1A1AB2}" destId="{558E0094-6CE4-4A9F-A587-CA1CF3DAEB66}" srcOrd="0" destOrd="0" presId="urn:microsoft.com/office/officeart/2005/8/layout/orgChart1"/>
    <dgm:cxn modelId="{ADE73D2B-47E4-46D3-AE67-EB75AF7C3FDF}" type="presParOf" srcId="{A2785B75-0589-4058-8D1C-ECEE6C1A1AB2}" destId="{B27EF0EB-C904-443B-BC0C-5927F6C06835}" srcOrd="1" destOrd="0" presId="urn:microsoft.com/office/officeart/2005/8/layout/orgChart1"/>
    <dgm:cxn modelId="{C568125D-0E01-4004-AC8C-9938A26FF1A5}" type="presParOf" srcId="{B27EF0EB-C904-443B-BC0C-5927F6C06835}" destId="{D56BC3E2-0F2E-438F-B244-DA8E01A88DFA}" srcOrd="0" destOrd="0" presId="urn:microsoft.com/office/officeart/2005/8/layout/orgChart1"/>
    <dgm:cxn modelId="{EA5FE99B-3951-479B-830F-4A5A39DDFF59}" type="presParOf" srcId="{D56BC3E2-0F2E-438F-B244-DA8E01A88DFA}" destId="{CD5A4689-0E3D-4D0E-8A74-6ABE55492428}" srcOrd="0" destOrd="0" presId="urn:microsoft.com/office/officeart/2005/8/layout/orgChart1"/>
    <dgm:cxn modelId="{15DEE467-52CA-4078-8C32-1CDC9B2B3BAA}" type="presParOf" srcId="{D56BC3E2-0F2E-438F-B244-DA8E01A88DFA}" destId="{F7CBBDE4-D822-4625-A4AA-797E09DF4C06}" srcOrd="1" destOrd="0" presId="urn:microsoft.com/office/officeart/2005/8/layout/orgChart1"/>
    <dgm:cxn modelId="{F02E8135-39AC-484E-B696-1C5F1F033775}" type="presParOf" srcId="{B27EF0EB-C904-443B-BC0C-5927F6C06835}" destId="{8B8FB434-D6A6-48E5-AE45-B100E3FC331C}" srcOrd="1" destOrd="0" presId="urn:microsoft.com/office/officeart/2005/8/layout/orgChart1"/>
    <dgm:cxn modelId="{33EFD1F6-462B-4F2E-A1C0-85D916C6CEDF}" type="presParOf" srcId="{B27EF0EB-C904-443B-BC0C-5927F6C06835}" destId="{2445218E-4A24-417C-B1B3-80E89B86B270}" srcOrd="2" destOrd="0" presId="urn:microsoft.com/office/officeart/2005/8/layout/orgChart1"/>
    <dgm:cxn modelId="{53A32C71-961F-4664-80A3-DC2AB7720E31}" type="presParOf" srcId="{A2785B75-0589-4058-8D1C-ECEE6C1A1AB2}" destId="{27A09C69-909F-4748-95E3-5289493F7322}" srcOrd="2" destOrd="0" presId="urn:microsoft.com/office/officeart/2005/8/layout/orgChart1"/>
    <dgm:cxn modelId="{D9938DD1-667B-43D9-925E-E2057A3692AA}" type="presParOf" srcId="{A2785B75-0589-4058-8D1C-ECEE6C1A1AB2}" destId="{71C171BC-1845-4317-AF21-2FCD29A3A020}" srcOrd="3" destOrd="0" presId="urn:microsoft.com/office/officeart/2005/8/layout/orgChart1"/>
    <dgm:cxn modelId="{CD869467-F21C-4D2B-9358-76733139F215}" type="presParOf" srcId="{71C171BC-1845-4317-AF21-2FCD29A3A020}" destId="{91A4C94C-9965-4BE6-9019-AFD7D29B2F4F}" srcOrd="0" destOrd="0" presId="urn:microsoft.com/office/officeart/2005/8/layout/orgChart1"/>
    <dgm:cxn modelId="{8C7B65FA-FC78-463D-9E04-32A746C9C9DE}" type="presParOf" srcId="{91A4C94C-9965-4BE6-9019-AFD7D29B2F4F}" destId="{2160C853-EB14-44F4-AB66-57DB2C686B75}" srcOrd="0" destOrd="0" presId="urn:microsoft.com/office/officeart/2005/8/layout/orgChart1"/>
    <dgm:cxn modelId="{234AB22D-CC30-4581-89FA-4E1A151AFCF6}" type="presParOf" srcId="{91A4C94C-9965-4BE6-9019-AFD7D29B2F4F}" destId="{A24D208E-1CAE-42A9-BF51-6B6A7A87C406}" srcOrd="1" destOrd="0" presId="urn:microsoft.com/office/officeart/2005/8/layout/orgChart1"/>
    <dgm:cxn modelId="{78239B4C-2DF7-462F-8227-268FD007D623}" type="presParOf" srcId="{71C171BC-1845-4317-AF21-2FCD29A3A020}" destId="{B8EC1976-4835-4A1C-8834-D7CDA40CAABD}" srcOrd="1" destOrd="0" presId="urn:microsoft.com/office/officeart/2005/8/layout/orgChart1"/>
    <dgm:cxn modelId="{3A5DDFB1-66F6-4EA9-AF43-D8FA709A7E24}" type="presParOf" srcId="{71C171BC-1845-4317-AF21-2FCD29A3A020}" destId="{334A7BDB-9163-46A2-B285-7BF0AC8A9C90}" srcOrd="2" destOrd="0" presId="urn:microsoft.com/office/officeart/2005/8/layout/orgChart1"/>
    <dgm:cxn modelId="{DC835A46-0E80-4224-B3C1-86A78314FCDB}" type="presParOf" srcId="{A2785B75-0589-4058-8D1C-ECEE6C1A1AB2}" destId="{AC6484A1-D5C5-4054-83D9-D9BA682E14A7}" srcOrd="4" destOrd="0" presId="urn:microsoft.com/office/officeart/2005/8/layout/orgChart1"/>
    <dgm:cxn modelId="{AF79CBD1-273F-4847-BCB4-3C2120CEC8F7}" type="presParOf" srcId="{A2785B75-0589-4058-8D1C-ECEE6C1A1AB2}" destId="{ED48F769-0B95-4BD1-ACCE-D4991F3DB13A}" srcOrd="5" destOrd="0" presId="urn:microsoft.com/office/officeart/2005/8/layout/orgChart1"/>
    <dgm:cxn modelId="{73ABC343-CF2B-48D9-8F02-C6547F0FAA45}" type="presParOf" srcId="{ED48F769-0B95-4BD1-ACCE-D4991F3DB13A}" destId="{5BFB6D5B-184C-4D97-B6D2-5F5CB64E6702}" srcOrd="0" destOrd="0" presId="urn:microsoft.com/office/officeart/2005/8/layout/orgChart1"/>
    <dgm:cxn modelId="{C8B43494-3C66-4C79-8020-E496DD886F55}" type="presParOf" srcId="{5BFB6D5B-184C-4D97-B6D2-5F5CB64E6702}" destId="{FEA3A9A4-48B0-4C43-A756-06E0CC8508FE}" srcOrd="0" destOrd="0" presId="urn:microsoft.com/office/officeart/2005/8/layout/orgChart1"/>
    <dgm:cxn modelId="{A0A2881B-401B-47BF-BC4E-5CF67A91AD89}" type="presParOf" srcId="{5BFB6D5B-184C-4D97-B6D2-5F5CB64E6702}" destId="{D6F21B6C-2771-4FAD-9433-2CBB05E3E738}" srcOrd="1" destOrd="0" presId="urn:microsoft.com/office/officeart/2005/8/layout/orgChart1"/>
    <dgm:cxn modelId="{60293DD5-AF49-49BE-A36C-423853342401}" type="presParOf" srcId="{ED48F769-0B95-4BD1-ACCE-D4991F3DB13A}" destId="{F3B22B38-C3D3-4CB9-A6B5-A3A570933BAC}" srcOrd="1" destOrd="0" presId="urn:microsoft.com/office/officeart/2005/8/layout/orgChart1"/>
    <dgm:cxn modelId="{F91AD2AE-54B9-4EC6-94EA-6D1B990CA879}" type="presParOf" srcId="{ED48F769-0B95-4BD1-ACCE-D4991F3DB13A}" destId="{B612A7CD-A86D-4D1A-A16B-6CE58FA86F17}" srcOrd="2" destOrd="0" presId="urn:microsoft.com/office/officeart/2005/8/layout/orgChart1"/>
    <dgm:cxn modelId="{C3FFA45D-D53C-4DDC-887A-0A2D5930D439}" type="presParOf" srcId="{A2785B75-0589-4058-8D1C-ECEE6C1A1AB2}" destId="{6F34B9C8-BDB3-4CE7-95F3-AAD620F8382E}" srcOrd="6" destOrd="0" presId="urn:microsoft.com/office/officeart/2005/8/layout/orgChart1"/>
    <dgm:cxn modelId="{E98465AB-6B47-4A2C-A9A6-48E11D29D06F}" type="presParOf" srcId="{A2785B75-0589-4058-8D1C-ECEE6C1A1AB2}" destId="{2B168F26-97D6-4733-B5EE-E5ADEFDD7A1C}" srcOrd="7" destOrd="0" presId="urn:microsoft.com/office/officeart/2005/8/layout/orgChart1"/>
    <dgm:cxn modelId="{F52F7F6C-E1C7-4A10-9619-6AB947F535D9}" type="presParOf" srcId="{2B168F26-97D6-4733-B5EE-E5ADEFDD7A1C}" destId="{D1238C58-71E7-4184-BA87-90E4646A21BE}" srcOrd="0" destOrd="0" presId="urn:microsoft.com/office/officeart/2005/8/layout/orgChart1"/>
    <dgm:cxn modelId="{B831C486-0464-4EB0-96B3-6A8425C859DD}" type="presParOf" srcId="{D1238C58-71E7-4184-BA87-90E4646A21BE}" destId="{6ACC919A-A5D9-41C8-AD37-5B98DBFF113F}" srcOrd="0" destOrd="0" presId="urn:microsoft.com/office/officeart/2005/8/layout/orgChart1"/>
    <dgm:cxn modelId="{9E62274D-2FBC-4728-B1B3-889B1EDA5D46}" type="presParOf" srcId="{D1238C58-71E7-4184-BA87-90E4646A21BE}" destId="{2928520F-43DA-461A-9148-C7C9FABFDEE1}" srcOrd="1" destOrd="0" presId="urn:microsoft.com/office/officeart/2005/8/layout/orgChart1"/>
    <dgm:cxn modelId="{D5D3C589-F831-4D79-A782-5824BBA5419D}" type="presParOf" srcId="{2B168F26-97D6-4733-B5EE-E5ADEFDD7A1C}" destId="{2CDA7B44-0155-4EE4-A245-1BEFDBE98745}" srcOrd="1" destOrd="0" presId="urn:microsoft.com/office/officeart/2005/8/layout/orgChart1"/>
    <dgm:cxn modelId="{DB274800-76C0-4A54-BD45-6E4D29893D5D}" type="presParOf" srcId="{2B168F26-97D6-4733-B5EE-E5ADEFDD7A1C}" destId="{F65CFE01-364D-46F6-BA94-42894AA75123}" srcOrd="2" destOrd="0" presId="urn:microsoft.com/office/officeart/2005/8/layout/orgChart1"/>
    <dgm:cxn modelId="{07D98DCD-0656-413B-89F9-DA1C438A1E2E}" type="presParOf" srcId="{000B9D83-6F06-49E6-9136-6D9491676DC0}" destId="{2CC95524-3A2E-4A82-8468-2EE05FBD3F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259260-CA92-42D3-B57F-1232843A4C98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DF8F08-55A8-42FF-9C5D-EA68DE670BC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800" dirty="0" smtClean="0">
              <a:solidFill>
                <a:schemeClr val="accent3">
                  <a:lumMod val="75000"/>
                </a:schemeClr>
              </a:solidFill>
            </a:rPr>
            <a:t>Император</a:t>
          </a:r>
          <a:endParaRPr lang="ru-RU" sz="4800" dirty="0">
            <a:solidFill>
              <a:schemeClr val="accent3">
                <a:lumMod val="75000"/>
              </a:schemeClr>
            </a:solidFill>
          </a:endParaRPr>
        </a:p>
      </dgm:t>
    </dgm:pt>
    <dgm:pt modelId="{C6502110-772A-43A5-B271-33715CE200FE}" type="parTrans" cxnId="{E1B496EE-6029-4234-8E3B-653B30533769}">
      <dgm:prSet/>
      <dgm:spPr/>
      <dgm:t>
        <a:bodyPr/>
        <a:lstStyle/>
        <a:p>
          <a:endParaRPr lang="ru-RU"/>
        </a:p>
      </dgm:t>
    </dgm:pt>
    <dgm:pt modelId="{AAF9ACB3-3635-4984-B92F-89F71427EBFA}" type="sibTrans" cxnId="{E1B496EE-6029-4234-8E3B-653B30533769}">
      <dgm:prSet/>
      <dgm:spPr/>
      <dgm:t>
        <a:bodyPr/>
        <a:lstStyle/>
        <a:p>
          <a:endParaRPr lang="ru-RU"/>
        </a:p>
      </dgm:t>
    </dgm:pt>
    <dgm:pt modelId="{71B27D60-278D-4304-A214-6D468EC4D96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Сенат</a:t>
          </a:r>
          <a:endParaRPr lang="ru-RU" sz="3200" dirty="0"/>
        </a:p>
      </dgm:t>
    </dgm:pt>
    <dgm:pt modelId="{2C818B8D-2B09-4848-BB27-03BC39FA8CFB}" type="parTrans" cxnId="{820971E8-D538-422A-BFC9-39E2F7BB74AE}">
      <dgm:prSet/>
      <dgm:spPr/>
      <dgm:t>
        <a:bodyPr/>
        <a:lstStyle/>
        <a:p>
          <a:endParaRPr lang="ru-RU"/>
        </a:p>
      </dgm:t>
    </dgm:pt>
    <dgm:pt modelId="{6513FA51-3AF2-4633-AC4C-AB1F8CC2A66D}" type="sibTrans" cxnId="{820971E8-D538-422A-BFC9-39E2F7BB74AE}">
      <dgm:prSet/>
      <dgm:spPr/>
      <dgm:t>
        <a:bodyPr/>
        <a:lstStyle/>
        <a:p>
          <a:endParaRPr lang="ru-RU"/>
        </a:p>
      </dgm:t>
    </dgm:pt>
    <dgm:pt modelId="{D6CADED4-8531-4A07-B548-686BC8C569A0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dirty="0" smtClean="0"/>
            <a:t>Совет министров</a:t>
          </a:r>
          <a:endParaRPr lang="ru-RU" sz="3200" dirty="0"/>
        </a:p>
      </dgm:t>
    </dgm:pt>
    <dgm:pt modelId="{AB367601-8317-4421-A43A-C2D4A6015F30}" type="parTrans" cxnId="{BA71B8C6-C4ED-433C-8A03-2FF2B071D7DA}">
      <dgm:prSet/>
      <dgm:spPr/>
      <dgm:t>
        <a:bodyPr/>
        <a:lstStyle/>
        <a:p>
          <a:endParaRPr lang="ru-RU"/>
        </a:p>
      </dgm:t>
    </dgm:pt>
    <dgm:pt modelId="{0025A440-DC1A-49E2-BBF1-AD7733C368E2}" type="sibTrans" cxnId="{BA71B8C6-C4ED-433C-8A03-2FF2B071D7DA}">
      <dgm:prSet/>
      <dgm:spPr/>
      <dgm:t>
        <a:bodyPr/>
        <a:lstStyle/>
        <a:p>
          <a:endParaRPr lang="ru-RU"/>
        </a:p>
      </dgm:t>
    </dgm:pt>
    <dgm:pt modelId="{7BFABA67-27E5-4CA3-BA46-05C586902345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/>
            <a:t>Синод</a:t>
          </a:r>
          <a:endParaRPr lang="ru-RU" sz="2800" dirty="0"/>
        </a:p>
      </dgm:t>
    </dgm:pt>
    <dgm:pt modelId="{FBEF97CE-197D-4D41-8EB3-2CF4C2935DFB}" type="parTrans" cxnId="{5F9F4B92-9DC4-4400-BC5A-B17DFCE4449E}">
      <dgm:prSet/>
      <dgm:spPr/>
      <dgm:t>
        <a:bodyPr/>
        <a:lstStyle/>
        <a:p>
          <a:endParaRPr lang="ru-RU"/>
        </a:p>
      </dgm:t>
    </dgm:pt>
    <dgm:pt modelId="{5E0352DE-1FD4-488A-B0E1-CEE9D50A4B86}" type="sibTrans" cxnId="{5F9F4B92-9DC4-4400-BC5A-B17DFCE4449E}">
      <dgm:prSet/>
      <dgm:spPr/>
      <dgm:t>
        <a:bodyPr/>
        <a:lstStyle/>
        <a:p>
          <a:endParaRPr lang="ru-RU"/>
        </a:p>
      </dgm:t>
    </dgm:pt>
    <dgm:pt modelId="{C8C565D4-D6AD-40D4-AEBE-065085513FFC}" type="asst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3200" dirty="0" smtClean="0">
              <a:solidFill>
                <a:schemeClr val="accent5">
                  <a:lumMod val="50000"/>
                </a:schemeClr>
              </a:solidFill>
            </a:rPr>
            <a:t>Государственная Дума</a:t>
          </a:r>
          <a:endParaRPr lang="ru-RU" sz="3200" dirty="0">
            <a:solidFill>
              <a:schemeClr val="accent5">
                <a:lumMod val="50000"/>
              </a:schemeClr>
            </a:solidFill>
          </a:endParaRPr>
        </a:p>
      </dgm:t>
    </dgm:pt>
    <dgm:pt modelId="{DA88683A-DBD1-4AFC-8E49-954849B1FEE0}" type="sibTrans" cxnId="{0ED88535-68B1-49BE-B492-0786DD5BBE3D}">
      <dgm:prSet/>
      <dgm:spPr/>
      <dgm:t>
        <a:bodyPr/>
        <a:lstStyle/>
        <a:p>
          <a:endParaRPr lang="ru-RU"/>
        </a:p>
      </dgm:t>
    </dgm:pt>
    <dgm:pt modelId="{10834536-7070-4A2C-981E-0824FB6B11DB}" type="parTrans" cxnId="{0ED88535-68B1-49BE-B492-0786DD5BBE3D}">
      <dgm:prSet/>
      <dgm:spPr/>
      <dgm:t>
        <a:bodyPr/>
        <a:lstStyle/>
        <a:p>
          <a:endParaRPr lang="ru-RU"/>
        </a:p>
      </dgm:t>
    </dgm:pt>
    <dgm:pt modelId="{05C25CA7-924D-4E49-B0CB-BCF57583B05F}" type="asst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accent2">
                  <a:lumMod val="50000"/>
                </a:schemeClr>
              </a:solidFill>
            </a:rPr>
            <a:t>Государственный Совет</a:t>
          </a:r>
          <a:endParaRPr lang="ru-RU" sz="2800" dirty="0">
            <a:solidFill>
              <a:schemeClr val="accent2">
                <a:lumMod val="50000"/>
              </a:schemeClr>
            </a:solidFill>
          </a:endParaRPr>
        </a:p>
      </dgm:t>
    </dgm:pt>
    <dgm:pt modelId="{F66848E9-2369-42C8-BF17-5B7315739866}" type="parTrans" cxnId="{8F3CD05D-ECF8-4E61-AFA8-46E428481EF3}">
      <dgm:prSet/>
      <dgm:spPr/>
      <dgm:t>
        <a:bodyPr/>
        <a:lstStyle/>
        <a:p>
          <a:endParaRPr lang="ru-RU"/>
        </a:p>
      </dgm:t>
    </dgm:pt>
    <dgm:pt modelId="{FD9A0DF8-129B-4F5B-BE67-5204D3265311}" type="sibTrans" cxnId="{8F3CD05D-ECF8-4E61-AFA8-46E428481EF3}">
      <dgm:prSet/>
      <dgm:spPr/>
      <dgm:t>
        <a:bodyPr/>
        <a:lstStyle/>
        <a:p>
          <a:endParaRPr lang="ru-RU"/>
        </a:p>
      </dgm:t>
    </dgm:pt>
    <dgm:pt modelId="{2286BB81-A30A-4C09-BE6B-EE9F2F755D72}" type="pres">
      <dgm:prSet presAssocID="{2A259260-CA92-42D3-B57F-1232843A4C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DE7DE6-9607-442B-9BA3-C09241275F56}" type="pres">
      <dgm:prSet presAssocID="{37DF8F08-55A8-42FF-9C5D-EA68DE670BCF}" presName="hierRoot1" presStyleCnt="0">
        <dgm:presLayoutVars>
          <dgm:hierBranch val="init"/>
        </dgm:presLayoutVars>
      </dgm:prSet>
      <dgm:spPr/>
    </dgm:pt>
    <dgm:pt modelId="{11CCC9F0-55E3-40B8-8564-C6818A47C884}" type="pres">
      <dgm:prSet presAssocID="{37DF8F08-55A8-42FF-9C5D-EA68DE670BCF}" presName="rootComposite1" presStyleCnt="0"/>
      <dgm:spPr/>
    </dgm:pt>
    <dgm:pt modelId="{E1A12728-E67A-408E-98F4-6CD3111AC45F}" type="pres">
      <dgm:prSet presAssocID="{37DF8F08-55A8-42FF-9C5D-EA68DE670BCF}" presName="rootText1" presStyleLbl="node0" presStyleIdx="0" presStyleCnt="1" custScaleX="2657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CA90E1-03F2-4124-893A-CCAA3FABFA0A}" type="pres">
      <dgm:prSet presAssocID="{37DF8F08-55A8-42FF-9C5D-EA68DE670BC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FE3289D-7925-4F03-A5BC-0000B2A9E2BB}" type="pres">
      <dgm:prSet presAssocID="{37DF8F08-55A8-42FF-9C5D-EA68DE670BCF}" presName="hierChild2" presStyleCnt="0"/>
      <dgm:spPr/>
    </dgm:pt>
    <dgm:pt modelId="{7AECACE5-FB74-4890-AF2B-E46CFD753C40}" type="pres">
      <dgm:prSet presAssocID="{2C818B8D-2B09-4848-BB27-03BC39FA8CFB}" presName="Name37" presStyleLbl="parChTrans1D2" presStyleIdx="0" presStyleCnt="4"/>
      <dgm:spPr/>
      <dgm:t>
        <a:bodyPr/>
        <a:lstStyle/>
        <a:p>
          <a:endParaRPr lang="ru-RU"/>
        </a:p>
      </dgm:t>
    </dgm:pt>
    <dgm:pt modelId="{2C8CFF0A-08F5-428F-9472-879039F1F777}" type="pres">
      <dgm:prSet presAssocID="{71B27D60-278D-4304-A214-6D468EC4D96F}" presName="hierRoot2" presStyleCnt="0">
        <dgm:presLayoutVars>
          <dgm:hierBranch val="init"/>
        </dgm:presLayoutVars>
      </dgm:prSet>
      <dgm:spPr/>
    </dgm:pt>
    <dgm:pt modelId="{CD6C6AE4-3B86-42FF-9453-AB2B74945212}" type="pres">
      <dgm:prSet presAssocID="{71B27D60-278D-4304-A214-6D468EC4D96F}" presName="rootComposite" presStyleCnt="0"/>
      <dgm:spPr/>
    </dgm:pt>
    <dgm:pt modelId="{F3E3B91E-D144-4A0C-B9F3-2573146C2240}" type="pres">
      <dgm:prSet presAssocID="{71B27D60-278D-4304-A214-6D468EC4D96F}" presName="rootText" presStyleLbl="node2" presStyleIdx="0" presStyleCnt="3" custScaleX="123025" custScaleY="1779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4BBAE-C710-4119-9ED0-D45268BEAD45}" type="pres">
      <dgm:prSet presAssocID="{71B27D60-278D-4304-A214-6D468EC4D96F}" presName="rootConnector" presStyleLbl="node2" presStyleIdx="0" presStyleCnt="3"/>
      <dgm:spPr/>
      <dgm:t>
        <a:bodyPr/>
        <a:lstStyle/>
        <a:p>
          <a:endParaRPr lang="ru-RU"/>
        </a:p>
      </dgm:t>
    </dgm:pt>
    <dgm:pt modelId="{F05066D5-8E98-44FB-9BB3-85728CA008C8}" type="pres">
      <dgm:prSet presAssocID="{71B27D60-278D-4304-A214-6D468EC4D96F}" presName="hierChild4" presStyleCnt="0"/>
      <dgm:spPr/>
    </dgm:pt>
    <dgm:pt modelId="{62C1345D-4407-4FF8-B190-D6949557872E}" type="pres">
      <dgm:prSet presAssocID="{71B27D60-278D-4304-A214-6D468EC4D96F}" presName="hierChild5" presStyleCnt="0"/>
      <dgm:spPr/>
    </dgm:pt>
    <dgm:pt modelId="{262AFD36-9695-4381-8CBC-2281EA5AF58C}" type="pres">
      <dgm:prSet presAssocID="{AB367601-8317-4421-A43A-C2D4A6015F3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C4971F7-D4CB-4DDE-93EE-8EE6617B8F32}" type="pres">
      <dgm:prSet presAssocID="{D6CADED4-8531-4A07-B548-686BC8C569A0}" presName="hierRoot2" presStyleCnt="0">
        <dgm:presLayoutVars>
          <dgm:hierBranch val="init"/>
        </dgm:presLayoutVars>
      </dgm:prSet>
      <dgm:spPr/>
    </dgm:pt>
    <dgm:pt modelId="{117B3984-4442-4710-B35A-7C733DF84CA0}" type="pres">
      <dgm:prSet presAssocID="{D6CADED4-8531-4A07-B548-686BC8C569A0}" presName="rootComposite" presStyleCnt="0"/>
      <dgm:spPr/>
    </dgm:pt>
    <dgm:pt modelId="{E027D697-0B56-499B-9BFB-C5604B3A58D5}" type="pres">
      <dgm:prSet presAssocID="{D6CADED4-8531-4A07-B548-686BC8C569A0}" presName="rootText" presStyleLbl="node2" presStyleIdx="1" presStyleCnt="3" custScaleX="146229" custScaleY="2450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23F8BE-A137-4203-871D-CED8180B55B9}" type="pres">
      <dgm:prSet presAssocID="{D6CADED4-8531-4A07-B548-686BC8C569A0}" presName="rootConnector" presStyleLbl="node2" presStyleIdx="1" presStyleCnt="3"/>
      <dgm:spPr/>
      <dgm:t>
        <a:bodyPr/>
        <a:lstStyle/>
        <a:p>
          <a:endParaRPr lang="ru-RU"/>
        </a:p>
      </dgm:t>
    </dgm:pt>
    <dgm:pt modelId="{1B4C4004-00F8-4DDE-B223-5C4958DF0881}" type="pres">
      <dgm:prSet presAssocID="{D6CADED4-8531-4A07-B548-686BC8C569A0}" presName="hierChild4" presStyleCnt="0"/>
      <dgm:spPr/>
    </dgm:pt>
    <dgm:pt modelId="{86D014AF-0A07-4BCD-8EDD-013D9F33D60E}" type="pres">
      <dgm:prSet presAssocID="{D6CADED4-8531-4A07-B548-686BC8C569A0}" presName="hierChild5" presStyleCnt="0"/>
      <dgm:spPr/>
    </dgm:pt>
    <dgm:pt modelId="{FC7BABBF-33BA-423F-9B61-B40E48B7B0AF}" type="pres">
      <dgm:prSet presAssocID="{FBEF97CE-197D-4D41-8EB3-2CF4C2935DFB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E213EBE-9230-4541-8F4B-63B9DFCA2AAB}" type="pres">
      <dgm:prSet presAssocID="{7BFABA67-27E5-4CA3-BA46-05C586902345}" presName="hierRoot2" presStyleCnt="0">
        <dgm:presLayoutVars>
          <dgm:hierBranch val="init"/>
        </dgm:presLayoutVars>
      </dgm:prSet>
      <dgm:spPr/>
    </dgm:pt>
    <dgm:pt modelId="{E1D8D26C-F292-4079-931B-63939F0B15A4}" type="pres">
      <dgm:prSet presAssocID="{7BFABA67-27E5-4CA3-BA46-05C586902345}" presName="rootComposite" presStyleCnt="0"/>
      <dgm:spPr/>
    </dgm:pt>
    <dgm:pt modelId="{BFC9AEF8-4DC3-4422-AB48-420BEAB1A57D}" type="pres">
      <dgm:prSet presAssocID="{7BFABA67-27E5-4CA3-BA46-05C58690234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81FCC9-E350-48EE-A41A-475A121D4C7C}" type="pres">
      <dgm:prSet presAssocID="{7BFABA67-27E5-4CA3-BA46-05C586902345}" presName="rootConnector" presStyleLbl="node2" presStyleIdx="2" presStyleCnt="3"/>
      <dgm:spPr/>
      <dgm:t>
        <a:bodyPr/>
        <a:lstStyle/>
        <a:p>
          <a:endParaRPr lang="ru-RU"/>
        </a:p>
      </dgm:t>
    </dgm:pt>
    <dgm:pt modelId="{549DB373-5ACA-436B-823A-138B8BB39228}" type="pres">
      <dgm:prSet presAssocID="{7BFABA67-27E5-4CA3-BA46-05C586902345}" presName="hierChild4" presStyleCnt="0"/>
      <dgm:spPr/>
    </dgm:pt>
    <dgm:pt modelId="{02922D42-BFD1-445D-988B-4F9148633A80}" type="pres">
      <dgm:prSet presAssocID="{7BFABA67-27E5-4CA3-BA46-05C586902345}" presName="hierChild5" presStyleCnt="0"/>
      <dgm:spPr/>
    </dgm:pt>
    <dgm:pt modelId="{0300B665-523A-48C9-85A2-97D996E00C82}" type="pres">
      <dgm:prSet presAssocID="{37DF8F08-55A8-42FF-9C5D-EA68DE670BCF}" presName="hierChild3" presStyleCnt="0"/>
      <dgm:spPr/>
    </dgm:pt>
    <dgm:pt modelId="{D53D7502-7030-40AB-9BE9-C28CB5D69E93}" type="pres">
      <dgm:prSet presAssocID="{F66848E9-2369-42C8-BF17-5B7315739866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4B4BC19B-600D-45ED-814B-53341AE0DEA1}" type="pres">
      <dgm:prSet presAssocID="{05C25CA7-924D-4E49-B0CB-BCF57583B05F}" presName="hierRoot3" presStyleCnt="0">
        <dgm:presLayoutVars>
          <dgm:hierBranch val="init"/>
        </dgm:presLayoutVars>
      </dgm:prSet>
      <dgm:spPr/>
    </dgm:pt>
    <dgm:pt modelId="{1B03F211-E0A1-4A2A-871D-23CE534F238C}" type="pres">
      <dgm:prSet presAssocID="{05C25CA7-924D-4E49-B0CB-BCF57583B05F}" presName="rootComposite3" presStyleCnt="0"/>
      <dgm:spPr/>
    </dgm:pt>
    <dgm:pt modelId="{BA70F1AA-18CB-4690-B472-D6F8E2D10C2B}" type="pres">
      <dgm:prSet presAssocID="{05C25CA7-924D-4E49-B0CB-BCF57583B05F}" presName="rootText3" presStyleLbl="asst1" presStyleIdx="0" presStyleCnt="2" custScaleX="208679" custScaleY="142686" custLinFactNeighborX="-88072" custLinFactNeighborY="-20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574E11-6A3B-4281-8015-8DD81CEC9E9F}" type="pres">
      <dgm:prSet presAssocID="{05C25CA7-924D-4E49-B0CB-BCF57583B05F}" presName="rootConnector3" presStyleLbl="asst1" presStyleIdx="0" presStyleCnt="2"/>
      <dgm:spPr/>
      <dgm:t>
        <a:bodyPr/>
        <a:lstStyle/>
        <a:p>
          <a:endParaRPr lang="ru-RU"/>
        </a:p>
      </dgm:t>
    </dgm:pt>
    <dgm:pt modelId="{A36037BE-F0BB-40BC-86CA-A039947EC3BF}" type="pres">
      <dgm:prSet presAssocID="{05C25CA7-924D-4E49-B0CB-BCF57583B05F}" presName="hierChild6" presStyleCnt="0"/>
      <dgm:spPr/>
    </dgm:pt>
    <dgm:pt modelId="{5C73CAC6-E9F1-49BE-A004-FE2FDED0507A}" type="pres">
      <dgm:prSet presAssocID="{05C25CA7-924D-4E49-B0CB-BCF57583B05F}" presName="hierChild7" presStyleCnt="0"/>
      <dgm:spPr/>
    </dgm:pt>
    <dgm:pt modelId="{1840DBBA-586D-40B8-96A6-D9ACC384653E}" type="pres">
      <dgm:prSet presAssocID="{10834536-7070-4A2C-981E-0824FB6B11DB}" presName="Name111" presStyleLbl="parChTrans1D3" presStyleIdx="0" presStyleCnt="1"/>
      <dgm:spPr/>
      <dgm:t>
        <a:bodyPr/>
        <a:lstStyle/>
        <a:p>
          <a:endParaRPr lang="ru-RU"/>
        </a:p>
      </dgm:t>
    </dgm:pt>
    <dgm:pt modelId="{EBABFDB6-F174-4341-B74B-30E15FDC88DF}" type="pres">
      <dgm:prSet presAssocID="{C8C565D4-D6AD-40D4-AEBE-065085513FFC}" presName="hierRoot3" presStyleCnt="0">
        <dgm:presLayoutVars>
          <dgm:hierBranch val="init"/>
        </dgm:presLayoutVars>
      </dgm:prSet>
      <dgm:spPr/>
    </dgm:pt>
    <dgm:pt modelId="{EAF1C688-29BF-479F-BC7E-38A153335608}" type="pres">
      <dgm:prSet presAssocID="{C8C565D4-D6AD-40D4-AEBE-065085513FFC}" presName="rootComposite3" presStyleCnt="0"/>
      <dgm:spPr/>
    </dgm:pt>
    <dgm:pt modelId="{B6FA168D-DBFF-47E7-9ED5-00DC2FEEF009}" type="pres">
      <dgm:prSet presAssocID="{C8C565D4-D6AD-40D4-AEBE-065085513FFC}" presName="rootText3" presStyleLbl="asst1" presStyleIdx="1" presStyleCnt="2" custScaleX="237111" custScaleY="130993" custLinFactNeighborX="-6999" custLinFactNeighborY="-46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1977C1-A475-465C-B8F1-A2C55773E504}" type="pres">
      <dgm:prSet presAssocID="{C8C565D4-D6AD-40D4-AEBE-065085513FFC}" presName="rootConnector3" presStyleLbl="asst1" presStyleIdx="1" presStyleCnt="2"/>
      <dgm:spPr/>
      <dgm:t>
        <a:bodyPr/>
        <a:lstStyle/>
        <a:p>
          <a:endParaRPr lang="ru-RU"/>
        </a:p>
      </dgm:t>
    </dgm:pt>
    <dgm:pt modelId="{8A8E0722-BE78-4B20-A541-AB7B6905A78C}" type="pres">
      <dgm:prSet presAssocID="{C8C565D4-D6AD-40D4-AEBE-065085513FFC}" presName="hierChild6" presStyleCnt="0"/>
      <dgm:spPr/>
    </dgm:pt>
    <dgm:pt modelId="{4B95EB12-8935-4DC5-94BF-A517903E74A3}" type="pres">
      <dgm:prSet presAssocID="{C8C565D4-D6AD-40D4-AEBE-065085513FFC}" presName="hierChild7" presStyleCnt="0"/>
      <dgm:spPr/>
    </dgm:pt>
  </dgm:ptLst>
  <dgm:cxnLst>
    <dgm:cxn modelId="{2170D02D-BB98-44B1-93D0-6D086518E119}" type="presOf" srcId="{05C25CA7-924D-4E49-B0CB-BCF57583B05F}" destId="{BA70F1AA-18CB-4690-B472-D6F8E2D10C2B}" srcOrd="0" destOrd="0" presId="urn:microsoft.com/office/officeart/2005/8/layout/orgChart1"/>
    <dgm:cxn modelId="{BC08C24D-C09E-4262-9121-071A9FD01DBA}" type="presOf" srcId="{05C25CA7-924D-4E49-B0CB-BCF57583B05F}" destId="{51574E11-6A3B-4281-8015-8DD81CEC9E9F}" srcOrd="1" destOrd="0" presId="urn:microsoft.com/office/officeart/2005/8/layout/orgChart1"/>
    <dgm:cxn modelId="{E1B496EE-6029-4234-8E3B-653B30533769}" srcId="{2A259260-CA92-42D3-B57F-1232843A4C98}" destId="{37DF8F08-55A8-42FF-9C5D-EA68DE670BCF}" srcOrd="0" destOrd="0" parTransId="{C6502110-772A-43A5-B271-33715CE200FE}" sibTransId="{AAF9ACB3-3635-4984-B92F-89F71427EBFA}"/>
    <dgm:cxn modelId="{48CCE386-1CB8-4EDC-8087-44313ED4E633}" type="presOf" srcId="{71B27D60-278D-4304-A214-6D468EC4D96F}" destId="{F0A4BBAE-C710-4119-9ED0-D45268BEAD45}" srcOrd="1" destOrd="0" presId="urn:microsoft.com/office/officeart/2005/8/layout/orgChart1"/>
    <dgm:cxn modelId="{5F9F4B92-9DC4-4400-BC5A-B17DFCE4449E}" srcId="{37DF8F08-55A8-42FF-9C5D-EA68DE670BCF}" destId="{7BFABA67-27E5-4CA3-BA46-05C586902345}" srcOrd="3" destOrd="0" parTransId="{FBEF97CE-197D-4D41-8EB3-2CF4C2935DFB}" sibTransId="{5E0352DE-1FD4-488A-B0E1-CEE9D50A4B86}"/>
    <dgm:cxn modelId="{72D764A9-8815-480A-917F-E52E97F48A2C}" type="presOf" srcId="{7BFABA67-27E5-4CA3-BA46-05C586902345}" destId="{BFC9AEF8-4DC3-4422-AB48-420BEAB1A57D}" srcOrd="0" destOrd="0" presId="urn:microsoft.com/office/officeart/2005/8/layout/orgChart1"/>
    <dgm:cxn modelId="{EDF3A2E2-E625-493B-B0D1-6E1468F3A135}" type="presOf" srcId="{C8C565D4-D6AD-40D4-AEBE-065085513FFC}" destId="{0E1977C1-A475-465C-B8F1-A2C55773E504}" srcOrd="1" destOrd="0" presId="urn:microsoft.com/office/officeart/2005/8/layout/orgChart1"/>
    <dgm:cxn modelId="{1875D8BF-4B40-4E27-B2B8-8204BD0C1863}" type="presOf" srcId="{F66848E9-2369-42C8-BF17-5B7315739866}" destId="{D53D7502-7030-40AB-9BE9-C28CB5D69E93}" srcOrd="0" destOrd="0" presId="urn:microsoft.com/office/officeart/2005/8/layout/orgChart1"/>
    <dgm:cxn modelId="{D719B978-2B8F-4789-BC9E-D6265F25873C}" type="presOf" srcId="{71B27D60-278D-4304-A214-6D468EC4D96F}" destId="{F3E3B91E-D144-4A0C-B9F3-2573146C2240}" srcOrd="0" destOrd="0" presId="urn:microsoft.com/office/officeart/2005/8/layout/orgChart1"/>
    <dgm:cxn modelId="{820971E8-D538-422A-BFC9-39E2F7BB74AE}" srcId="{37DF8F08-55A8-42FF-9C5D-EA68DE670BCF}" destId="{71B27D60-278D-4304-A214-6D468EC4D96F}" srcOrd="1" destOrd="0" parTransId="{2C818B8D-2B09-4848-BB27-03BC39FA8CFB}" sibTransId="{6513FA51-3AF2-4633-AC4C-AB1F8CC2A66D}"/>
    <dgm:cxn modelId="{0ED88535-68B1-49BE-B492-0786DD5BBE3D}" srcId="{05C25CA7-924D-4E49-B0CB-BCF57583B05F}" destId="{C8C565D4-D6AD-40D4-AEBE-065085513FFC}" srcOrd="0" destOrd="0" parTransId="{10834536-7070-4A2C-981E-0824FB6B11DB}" sibTransId="{DA88683A-DBD1-4AFC-8E49-954849B1FEE0}"/>
    <dgm:cxn modelId="{C64E4DCC-8AA5-47AD-B929-29CEFA860173}" type="presOf" srcId="{2C818B8D-2B09-4848-BB27-03BC39FA8CFB}" destId="{7AECACE5-FB74-4890-AF2B-E46CFD753C40}" srcOrd="0" destOrd="0" presId="urn:microsoft.com/office/officeart/2005/8/layout/orgChart1"/>
    <dgm:cxn modelId="{8F3CD05D-ECF8-4E61-AFA8-46E428481EF3}" srcId="{37DF8F08-55A8-42FF-9C5D-EA68DE670BCF}" destId="{05C25CA7-924D-4E49-B0CB-BCF57583B05F}" srcOrd="0" destOrd="0" parTransId="{F66848E9-2369-42C8-BF17-5B7315739866}" sibTransId="{FD9A0DF8-129B-4F5B-BE67-5204D3265311}"/>
    <dgm:cxn modelId="{BA71B8C6-C4ED-433C-8A03-2FF2B071D7DA}" srcId="{37DF8F08-55A8-42FF-9C5D-EA68DE670BCF}" destId="{D6CADED4-8531-4A07-B548-686BC8C569A0}" srcOrd="2" destOrd="0" parTransId="{AB367601-8317-4421-A43A-C2D4A6015F30}" sibTransId="{0025A440-DC1A-49E2-BBF1-AD7733C368E2}"/>
    <dgm:cxn modelId="{42382FB4-7905-40D4-9740-FCFA8751FFA6}" type="presOf" srcId="{AB367601-8317-4421-A43A-C2D4A6015F30}" destId="{262AFD36-9695-4381-8CBC-2281EA5AF58C}" srcOrd="0" destOrd="0" presId="urn:microsoft.com/office/officeart/2005/8/layout/orgChart1"/>
    <dgm:cxn modelId="{4BD0A4EE-D6BB-43AE-9E0C-AEC75183E916}" type="presOf" srcId="{7BFABA67-27E5-4CA3-BA46-05C586902345}" destId="{3E81FCC9-E350-48EE-A41A-475A121D4C7C}" srcOrd="1" destOrd="0" presId="urn:microsoft.com/office/officeart/2005/8/layout/orgChart1"/>
    <dgm:cxn modelId="{0888F7EB-1BEB-421C-837B-828FE7C7B7BB}" type="presOf" srcId="{10834536-7070-4A2C-981E-0824FB6B11DB}" destId="{1840DBBA-586D-40B8-96A6-D9ACC384653E}" srcOrd="0" destOrd="0" presId="urn:microsoft.com/office/officeart/2005/8/layout/orgChart1"/>
    <dgm:cxn modelId="{F5194392-4866-42FD-97A8-E5084F4A9B52}" type="presOf" srcId="{FBEF97CE-197D-4D41-8EB3-2CF4C2935DFB}" destId="{FC7BABBF-33BA-423F-9B61-B40E48B7B0AF}" srcOrd="0" destOrd="0" presId="urn:microsoft.com/office/officeart/2005/8/layout/orgChart1"/>
    <dgm:cxn modelId="{3E448202-3D73-4A61-9B0B-A67F575C63BD}" type="presOf" srcId="{C8C565D4-D6AD-40D4-AEBE-065085513FFC}" destId="{B6FA168D-DBFF-47E7-9ED5-00DC2FEEF009}" srcOrd="0" destOrd="0" presId="urn:microsoft.com/office/officeart/2005/8/layout/orgChart1"/>
    <dgm:cxn modelId="{5DAE99C0-054E-42FE-91E6-50AAA24554BD}" type="presOf" srcId="{37DF8F08-55A8-42FF-9C5D-EA68DE670BCF}" destId="{E1A12728-E67A-408E-98F4-6CD3111AC45F}" srcOrd="0" destOrd="0" presId="urn:microsoft.com/office/officeart/2005/8/layout/orgChart1"/>
    <dgm:cxn modelId="{EBEEB02E-CE50-424F-A875-2322C9035E46}" type="presOf" srcId="{2A259260-CA92-42D3-B57F-1232843A4C98}" destId="{2286BB81-A30A-4C09-BE6B-EE9F2F755D72}" srcOrd="0" destOrd="0" presId="urn:microsoft.com/office/officeart/2005/8/layout/orgChart1"/>
    <dgm:cxn modelId="{65F0F616-1DB3-4567-9198-F80C1F3DF20C}" type="presOf" srcId="{37DF8F08-55A8-42FF-9C5D-EA68DE670BCF}" destId="{7ACA90E1-03F2-4124-893A-CCAA3FABFA0A}" srcOrd="1" destOrd="0" presId="urn:microsoft.com/office/officeart/2005/8/layout/orgChart1"/>
    <dgm:cxn modelId="{BA0C972A-2EDD-4709-B064-B99D670C9904}" type="presOf" srcId="{D6CADED4-8531-4A07-B548-686BC8C569A0}" destId="{E027D697-0B56-499B-9BFB-C5604B3A58D5}" srcOrd="0" destOrd="0" presId="urn:microsoft.com/office/officeart/2005/8/layout/orgChart1"/>
    <dgm:cxn modelId="{D58F20FA-3569-428D-B7FC-196184AA94D1}" type="presOf" srcId="{D6CADED4-8531-4A07-B548-686BC8C569A0}" destId="{0323F8BE-A137-4203-871D-CED8180B55B9}" srcOrd="1" destOrd="0" presId="urn:microsoft.com/office/officeart/2005/8/layout/orgChart1"/>
    <dgm:cxn modelId="{4DF66909-4945-4C71-A2DC-791E80CA1BDE}" type="presParOf" srcId="{2286BB81-A30A-4C09-BE6B-EE9F2F755D72}" destId="{44DE7DE6-9607-442B-9BA3-C09241275F56}" srcOrd="0" destOrd="0" presId="urn:microsoft.com/office/officeart/2005/8/layout/orgChart1"/>
    <dgm:cxn modelId="{E245D7AB-EDBB-46FD-865F-F19710143352}" type="presParOf" srcId="{44DE7DE6-9607-442B-9BA3-C09241275F56}" destId="{11CCC9F0-55E3-40B8-8564-C6818A47C884}" srcOrd="0" destOrd="0" presId="urn:microsoft.com/office/officeart/2005/8/layout/orgChart1"/>
    <dgm:cxn modelId="{F75BC0AD-9055-4B78-9C67-5BB6210584BB}" type="presParOf" srcId="{11CCC9F0-55E3-40B8-8564-C6818A47C884}" destId="{E1A12728-E67A-408E-98F4-6CD3111AC45F}" srcOrd="0" destOrd="0" presId="urn:microsoft.com/office/officeart/2005/8/layout/orgChart1"/>
    <dgm:cxn modelId="{53959DC8-8A10-45C6-933E-7B193AE4D95E}" type="presParOf" srcId="{11CCC9F0-55E3-40B8-8564-C6818A47C884}" destId="{7ACA90E1-03F2-4124-893A-CCAA3FABFA0A}" srcOrd="1" destOrd="0" presId="urn:microsoft.com/office/officeart/2005/8/layout/orgChart1"/>
    <dgm:cxn modelId="{1867AD3E-2535-48EA-8F44-6421C9892C6F}" type="presParOf" srcId="{44DE7DE6-9607-442B-9BA3-C09241275F56}" destId="{3FE3289D-7925-4F03-A5BC-0000B2A9E2BB}" srcOrd="1" destOrd="0" presId="urn:microsoft.com/office/officeart/2005/8/layout/orgChart1"/>
    <dgm:cxn modelId="{6C6A229D-1567-4B39-A501-4BA2F23ECCF0}" type="presParOf" srcId="{3FE3289D-7925-4F03-A5BC-0000B2A9E2BB}" destId="{7AECACE5-FB74-4890-AF2B-E46CFD753C40}" srcOrd="0" destOrd="0" presId="urn:microsoft.com/office/officeart/2005/8/layout/orgChart1"/>
    <dgm:cxn modelId="{F75D4D13-B60A-4058-8430-E318D7496D1E}" type="presParOf" srcId="{3FE3289D-7925-4F03-A5BC-0000B2A9E2BB}" destId="{2C8CFF0A-08F5-428F-9472-879039F1F777}" srcOrd="1" destOrd="0" presId="urn:microsoft.com/office/officeart/2005/8/layout/orgChart1"/>
    <dgm:cxn modelId="{6CCE360F-2CC9-4ED7-9673-5D5CAFDD4160}" type="presParOf" srcId="{2C8CFF0A-08F5-428F-9472-879039F1F777}" destId="{CD6C6AE4-3B86-42FF-9453-AB2B74945212}" srcOrd="0" destOrd="0" presId="urn:microsoft.com/office/officeart/2005/8/layout/orgChart1"/>
    <dgm:cxn modelId="{65CA577B-D5BF-42A4-B810-69AFC123FE58}" type="presParOf" srcId="{CD6C6AE4-3B86-42FF-9453-AB2B74945212}" destId="{F3E3B91E-D144-4A0C-B9F3-2573146C2240}" srcOrd="0" destOrd="0" presId="urn:microsoft.com/office/officeart/2005/8/layout/orgChart1"/>
    <dgm:cxn modelId="{C1117C6E-0E7C-4DCE-BCB6-3AA75E2DC4BB}" type="presParOf" srcId="{CD6C6AE4-3B86-42FF-9453-AB2B74945212}" destId="{F0A4BBAE-C710-4119-9ED0-D45268BEAD45}" srcOrd="1" destOrd="0" presId="urn:microsoft.com/office/officeart/2005/8/layout/orgChart1"/>
    <dgm:cxn modelId="{7FAEA119-3130-44E9-8B54-A6413135BA7C}" type="presParOf" srcId="{2C8CFF0A-08F5-428F-9472-879039F1F777}" destId="{F05066D5-8E98-44FB-9BB3-85728CA008C8}" srcOrd="1" destOrd="0" presId="urn:microsoft.com/office/officeart/2005/8/layout/orgChart1"/>
    <dgm:cxn modelId="{257C62D1-318C-4C7A-B44E-FCEF517ADC11}" type="presParOf" srcId="{2C8CFF0A-08F5-428F-9472-879039F1F777}" destId="{62C1345D-4407-4FF8-B190-D6949557872E}" srcOrd="2" destOrd="0" presId="urn:microsoft.com/office/officeart/2005/8/layout/orgChart1"/>
    <dgm:cxn modelId="{637EEA50-1B5B-4829-9C2F-EC12E171AFB8}" type="presParOf" srcId="{3FE3289D-7925-4F03-A5BC-0000B2A9E2BB}" destId="{262AFD36-9695-4381-8CBC-2281EA5AF58C}" srcOrd="2" destOrd="0" presId="urn:microsoft.com/office/officeart/2005/8/layout/orgChart1"/>
    <dgm:cxn modelId="{B7ACBEA0-D6C7-44A0-8CD8-480DF2D162BC}" type="presParOf" srcId="{3FE3289D-7925-4F03-A5BC-0000B2A9E2BB}" destId="{FC4971F7-D4CB-4DDE-93EE-8EE6617B8F32}" srcOrd="3" destOrd="0" presId="urn:microsoft.com/office/officeart/2005/8/layout/orgChart1"/>
    <dgm:cxn modelId="{78846AAA-AF06-43C6-9D5A-333F9D546807}" type="presParOf" srcId="{FC4971F7-D4CB-4DDE-93EE-8EE6617B8F32}" destId="{117B3984-4442-4710-B35A-7C733DF84CA0}" srcOrd="0" destOrd="0" presId="urn:microsoft.com/office/officeart/2005/8/layout/orgChart1"/>
    <dgm:cxn modelId="{D1A71B22-477A-4E51-8F9F-3CA0AB98D6B0}" type="presParOf" srcId="{117B3984-4442-4710-B35A-7C733DF84CA0}" destId="{E027D697-0B56-499B-9BFB-C5604B3A58D5}" srcOrd="0" destOrd="0" presId="urn:microsoft.com/office/officeart/2005/8/layout/orgChart1"/>
    <dgm:cxn modelId="{13D33A05-CAE4-4D0D-A50E-68672E3DC205}" type="presParOf" srcId="{117B3984-4442-4710-B35A-7C733DF84CA0}" destId="{0323F8BE-A137-4203-871D-CED8180B55B9}" srcOrd="1" destOrd="0" presId="urn:microsoft.com/office/officeart/2005/8/layout/orgChart1"/>
    <dgm:cxn modelId="{CDAE2E97-418C-47EC-811C-CD57EB267FDE}" type="presParOf" srcId="{FC4971F7-D4CB-4DDE-93EE-8EE6617B8F32}" destId="{1B4C4004-00F8-4DDE-B223-5C4958DF0881}" srcOrd="1" destOrd="0" presId="urn:microsoft.com/office/officeart/2005/8/layout/orgChart1"/>
    <dgm:cxn modelId="{394EEF0B-6CC3-4317-86A5-820816D8C488}" type="presParOf" srcId="{FC4971F7-D4CB-4DDE-93EE-8EE6617B8F32}" destId="{86D014AF-0A07-4BCD-8EDD-013D9F33D60E}" srcOrd="2" destOrd="0" presId="urn:microsoft.com/office/officeart/2005/8/layout/orgChart1"/>
    <dgm:cxn modelId="{5EDAB4A0-A06C-43C4-A127-DE10512B0FDF}" type="presParOf" srcId="{3FE3289D-7925-4F03-A5BC-0000B2A9E2BB}" destId="{FC7BABBF-33BA-423F-9B61-B40E48B7B0AF}" srcOrd="4" destOrd="0" presId="urn:microsoft.com/office/officeart/2005/8/layout/orgChart1"/>
    <dgm:cxn modelId="{073DF83F-0DC7-4F1E-9CE4-78BDE864479D}" type="presParOf" srcId="{3FE3289D-7925-4F03-A5BC-0000B2A9E2BB}" destId="{CE213EBE-9230-4541-8F4B-63B9DFCA2AAB}" srcOrd="5" destOrd="0" presId="urn:microsoft.com/office/officeart/2005/8/layout/orgChart1"/>
    <dgm:cxn modelId="{A18E8266-CDE0-4974-88A1-6FF83FB20F2D}" type="presParOf" srcId="{CE213EBE-9230-4541-8F4B-63B9DFCA2AAB}" destId="{E1D8D26C-F292-4079-931B-63939F0B15A4}" srcOrd="0" destOrd="0" presId="urn:microsoft.com/office/officeart/2005/8/layout/orgChart1"/>
    <dgm:cxn modelId="{311E8422-4955-40E4-B2C4-15529CBB004F}" type="presParOf" srcId="{E1D8D26C-F292-4079-931B-63939F0B15A4}" destId="{BFC9AEF8-4DC3-4422-AB48-420BEAB1A57D}" srcOrd="0" destOrd="0" presId="urn:microsoft.com/office/officeart/2005/8/layout/orgChart1"/>
    <dgm:cxn modelId="{88D61FB6-8BC4-4C5F-B930-64154F1850A2}" type="presParOf" srcId="{E1D8D26C-F292-4079-931B-63939F0B15A4}" destId="{3E81FCC9-E350-48EE-A41A-475A121D4C7C}" srcOrd="1" destOrd="0" presId="urn:microsoft.com/office/officeart/2005/8/layout/orgChart1"/>
    <dgm:cxn modelId="{20CD3AAB-5741-49D7-8DEA-64C8592DF1FF}" type="presParOf" srcId="{CE213EBE-9230-4541-8F4B-63B9DFCA2AAB}" destId="{549DB373-5ACA-436B-823A-138B8BB39228}" srcOrd="1" destOrd="0" presId="urn:microsoft.com/office/officeart/2005/8/layout/orgChart1"/>
    <dgm:cxn modelId="{9745656F-0F4C-49F8-BFDA-716DEFDE00DC}" type="presParOf" srcId="{CE213EBE-9230-4541-8F4B-63B9DFCA2AAB}" destId="{02922D42-BFD1-445D-988B-4F9148633A80}" srcOrd="2" destOrd="0" presId="urn:microsoft.com/office/officeart/2005/8/layout/orgChart1"/>
    <dgm:cxn modelId="{7BF537F2-0F60-492B-B153-31C20A949524}" type="presParOf" srcId="{44DE7DE6-9607-442B-9BA3-C09241275F56}" destId="{0300B665-523A-48C9-85A2-97D996E00C82}" srcOrd="2" destOrd="0" presId="urn:microsoft.com/office/officeart/2005/8/layout/orgChart1"/>
    <dgm:cxn modelId="{C3984D90-356A-494D-95AB-F02281C5F71B}" type="presParOf" srcId="{0300B665-523A-48C9-85A2-97D996E00C82}" destId="{D53D7502-7030-40AB-9BE9-C28CB5D69E93}" srcOrd="0" destOrd="0" presId="urn:microsoft.com/office/officeart/2005/8/layout/orgChart1"/>
    <dgm:cxn modelId="{63424EFF-F607-40B6-B565-C8A4988C2FA4}" type="presParOf" srcId="{0300B665-523A-48C9-85A2-97D996E00C82}" destId="{4B4BC19B-600D-45ED-814B-53341AE0DEA1}" srcOrd="1" destOrd="0" presId="urn:microsoft.com/office/officeart/2005/8/layout/orgChart1"/>
    <dgm:cxn modelId="{08EE3C79-07E8-4766-A936-F579EAF0F208}" type="presParOf" srcId="{4B4BC19B-600D-45ED-814B-53341AE0DEA1}" destId="{1B03F211-E0A1-4A2A-871D-23CE534F238C}" srcOrd="0" destOrd="0" presId="urn:microsoft.com/office/officeart/2005/8/layout/orgChart1"/>
    <dgm:cxn modelId="{5A8D01F5-A60A-4917-9021-758EBB3DD47B}" type="presParOf" srcId="{1B03F211-E0A1-4A2A-871D-23CE534F238C}" destId="{BA70F1AA-18CB-4690-B472-D6F8E2D10C2B}" srcOrd="0" destOrd="0" presId="urn:microsoft.com/office/officeart/2005/8/layout/orgChart1"/>
    <dgm:cxn modelId="{0CC20806-7D38-4490-A683-9F37918B45D5}" type="presParOf" srcId="{1B03F211-E0A1-4A2A-871D-23CE534F238C}" destId="{51574E11-6A3B-4281-8015-8DD81CEC9E9F}" srcOrd="1" destOrd="0" presId="urn:microsoft.com/office/officeart/2005/8/layout/orgChart1"/>
    <dgm:cxn modelId="{4D6997F7-B416-44F9-8EE2-D249C4EC59A7}" type="presParOf" srcId="{4B4BC19B-600D-45ED-814B-53341AE0DEA1}" destId="{A36037BE-F0BB-40BC-86CA-A039947EC3BF}" srcOrd="1" destOrd="0" presId="urn:microsoft.com/office/officeart/2005/8/layout/orgChart1"/>
    <dgm:cxn modelId="{64D3A4F5-B660-4417-AD18-9F53CAA680B1}" type="presParOf" srcId="{4B4BC19B-600D-45ED-814B-53341AE0DEA1}" destId="{5C73CAC6-E9F1-49BE-A004-FE2FDED0507A}" srcOrd="2" destOrd="0" presId="urn:microsoft.com/office/officeart/2005/8/layout/orgChart1"/>
    <dgm:cxn modelId="{4F514D24-7100-4CB1-84D4-5A143D103A1A}" type="presParOf" srcId="{5C73CAC6-E9F1-49BE-A004-FE2FDED0507A}" destId="{1840DBBA-586D-40B8-96A6-D9ACC384653E}" srcOrd="0" destOrd="0" presId="urn:microsoft.com/office/officeart/2005/8/layout/orgChart1"/>
    <dgm:cxn modelId="{8368FE69-F2E0-418D-9D71-53DD7ACD725B}" type="presParOf" srcId="{5C73CAC6-E9F1-49BE-A004-FE2FDED0507A}" destId="{EBABFDB6-F174-4341-B74B-30E15FDC88DF}" srcOrd="1" destOrd="0" presId="urn:microsoft.com/office/officeart/2005/8/layout/orgChart1"/>
    <dgm:cxn modelId="{030A9523-B67F-4DC5-BD9D-8ABB95219E13}" type="presParOf" srcId="{EBABFDB6-F174-4341-B74B-30E15FDC88DF}" destId="{EAF1C688-29BF-479F-BC7E-38A153335608}" srcOrd="0" destOrd="0" presId="urn:microsoft.com/office/officeart/2005/8/layout/orgChart1"/>
    <dgm:cxn modelId="{2972F639-6A0F-4A0B-8766-D539D907AA69}" type="presParOf" srcId="{EAF1C688-29BF-479F-BC7E-38A153335608}" destId="{B6FA168D-DBFF-47E7-9ED5-00DC2FEEF009}" srcOrd="0" destOrd="0" presId="urn:microsoft.com/office/officeart/2005/8/layout/orgChart1"/>
    <dgm:cxn modelId="{89542C45-C928-4C30-8F87-31AA787D1786}" type="presParOf" srcId="{EAF1C688-29BF-479F-BC7E-38A153335608}" destId="{0E1977C1-A475-465C-B8F1-A2C55773E504}" srcOrd="1" destOrd="0" presId="urn:microsoft.com/office/officeart/2005/8/layout/orgChart1"/>
    <dgm:cxn modelId="{6B06DB1A-C02E-4B58-B354-D37C8B733C4D}" type="presParOf" srcId="{EBABFDB6-F174-4341-B74B-30E15FDC88DF}" destId="{8A8E0722-BE78-4B20-A541-AB7B6905A78C}" srcOrd="1" destOrd="0" presId="urn:microsoft.com/office/officeart/2005/8/layout/orgChart1"/>
    <dgm:cxn modelId="{8F9BC967-34F0-40BC-874D-8FC3D58E01AC}" type="presParOf" srcId="{EBABFDB6-F174-4341-B74B-30E15FDC88DF}" destId="{4B95EB12-8935-4DC5-94BF-A517903E74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11AD2A-3B6E-4C27-9089-46C016206104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A9603B2-9C6C-4186-8F15-4926475ABFA6}">
      <dgm:prSet phldrT="[Текст]" custT="1"/>
      <dgm:spPr/>
      <dgm:t>
        <a:bodyPr/>
        <a:lstStyle/>
        <a:p>
          <a:r>
            <a:rPr lang="ru-RU" sz="2800" dirty="0" smtClean="0"/>
            <a:t>СОЦИАЛИСТИЧЕСКОЕ</a:t>
          </a:r>
          <a:endParaRPr lang="ru-RU" sz="2800" dirty="0"/>
        </a:p>
      </dgm:t>
    </dgm:pt>
    <dgm:pt modelId="{F4323DE8-B607-48FC-B1BA-806C375A96C7}" type="parTrans" cxnId="{07A86AB8-2903-4F7F-99A6-8993E3B45F7A}">
      <dgm:prSet/>
      <dgm:spPr/>
      <dgm:t>
        <a:bodyPr/>
        <a:lstStyle/>
        <a:p>
          <a:endParaRPr lang="ru-RU"/>
        </a:p>
      </dgm:t>
    </dgm:pt>
    <dgm:pt modelId="{7E2095AC-C65B-4FFB-A262-F32BBE7A4F88}" type="sibTrans" cxnId="{07A86AB8-2903-4F7F-99A6-8993E3B45F7A}">
      <dgm:prSet/>
      <dgm:spPr/>
      <dgm:t>
        <a:bodyPr/>
        <a:lstStyle/>
        <a:p>
          <a:endParaRPr lang="ru-RU"/>
        </a:p>
      </dgm:t>
    </dgm:pt>
    <dgm:pt modelId="{64807E5F-7914-4E96-9659-4AB4AD9607CC}">
      <dgm:prSet phldrT="[Текст]" custT="1"/>
      <dgm:spPr/>
      <dgm:t>
        <a:bodyPr/>
        <a:lstStyle/>
        <a:p>
          <a:r>
            <a:rPr lang="ru-RU" sz="4000" dirty="0" smtClean="0"/>
            <a:t>РСДРП(б)</a:t>
          </a:r>
          <a:endParaRPr lang="ru-RU" sz="4000" dirty="0"/>
        </a:p>
      </dgm:t>
    </dgm:pt>
    <dgm:pt modelId="{9E7C56EE-BF4C-44BC-91BE-B60A73ED1945}" type="parTrans" cxnId="{31FE4289-7C97-4F0B-9AF4-0B1F7F067E87}">
      <dgm:prSet/>
      <dgm:spPr/>
      <dgm:t>
        <a:bodyPr/>
        <a:lstStyle/>
        <a:p>
          <a:endParaRPr lang="ru-RU"/>
        </a:p>
      </dgm:t>
    </dgm:pt>
    <dgm:pt modelId="{EE9E4610-CEEB-4E29-9374-C8E7B788B79F}" type="sibTrans" cxnId="{31FE4289-7C97-4F0B-9AF4-0B1F7F067E87}">
      <dgm:prSet/>
      <dgm:spPr/>
      <dgm:t>
        <a:bodyPr/>
        <a:lstStyle/>
        <a:p>
          <a:endParaRPr lang="ru-RU"/>
        </a:p>
      </dgm:t>
    </dgm:pt>
    <dgm:pt modelId="{A3F82D6F-328D-43F6-A061-37234B70821D}">
      <dgm:prSet phldrT="[Текст]"/>
      <dgm:spPr/>
      <dgm:t>
        <a:bodyPr/>
        <a:lstStyle/>
        <a:p>
          <a:r>
            <a:rPr lang="ru-RU" dirty="0" smtClean="0"/>
            <a:t>РСДРП(м)</a:t>
          </a:r>
          <a:endParaRPr lang="ru-RU" dirty="0"/>
        </a:p>
      </dgm:t>
    </dgm:pt>
    <dgm:pt modelId="{9D4537F7-7741-43D8-9DDE-0CDE9CE77640}" type="parTrans" cxnId="{DFB91988-6F7C-4FDC-996F-75D27A2F2F99}">
      <dgm:prSet/>
      <dgm:spPr/>
      <dgm:t>
        <a:bodyPr/>
        <a:lstStyle/>
        <a:p>
          <a:endParaRPr lang="ru-RU"/>
        </a:p>
      </dgm:t>
    </dgm:pt>
    <dgm:pt modelId="{BC9EB11E-3811-4923-BD83-9F9AEC8B6B68}" type="sibTrans" cxnId="{DFB91988-6F7C-4FDC-996F-75D27A2F2F99}">
      <dgm:prSet/>
      <dgm:spPr/>
      <dgm:t>
        <a:bodyPr/>
        <a:lstStyle/>
        <a:p>
          <a:endParaRPr lang="ru-RU"/>
        </a:p>
      </dgm:t>
    </dgm:pt>
    <dgm:pt modelId="{EE03E087-EEBC-426B-BCB8-6CFDAAB6B3D9}">
      <dgm:prSet phldrT="[Текст]" custT="1"/>
      <dgm:spPr/>
      <dgm:t>
        <a:bodyPr/>
        <a:lstStyle/>
        <a:p>
          <a:r>
            <a:rPr lang="ru-RU" sz="2800" dirty="0" smtClean="0"/>
            <a:t>ЛИБЕРАЛЬНОЕ</a:t>
          </a:r>
          <a:endParaRPr lang="ru-RU" sz="2800" dirty="0"/>
        </a:p>
      </dgm:t>
    </dgm:pt>
    <dgm:pt modelId="{45F0EE8E-9E60-465F-ACBF-1417D5FA8935}" type="parTrans" cxnId="{1C6B3911-2BF5-4FA9-B137-261C2A501F5F}">
      <dgm:prSet/>
      <dgm:spPr/>
      <dgm:t>
        <a:bodyPr/>
        <a:lstStyle/>
        <a:p>
          <a:endParaRPr lang="ru-RU"/>
        </a:p>
      </dgm:t>
    </dgm:pt>
    <dgm:pt modelId="{472831CE-DCB7-4FA8-9CAC-2A53DCD8E3A2}" type="sibTrans" cxnId="{1C6B3911-2BF5-4FA9-B137-261C2A501F5F}">
      <dgm:prSet/>
      <dgm:spPr/>
      <dgm:t>
        <a:bodyPr/>
        <a:lstStyle/>
        <a:p>
          <a:endParaRPr lang="ru-RU"/>
        </a:p>
      </dgm:t>
    </dgm:pt>
    <dgm:pt modelId="{8E5A65BB-91A6-49DD-94A8-989A21FE6605}">
      <dgm:prSet phldrT="[Текст]" custT="1"/>
      <dgm:spPr/>
      <dgm:t>
        <a:bodyPr/>
        <a:lstStyle/>
        <a:p>
          <a:r>
            <a:rPr lang="ru-RU" sz="4400" dirty="0" smtClean="0">
              <a:solidFill>
                <a:schemeClr val="bg1">
                  <a:lumMod val="95000"/>
                  <a:lumOff val="5000"/>
                </a:schemeClr>
              </a:solidFill>
            </a:rPr>
            <a:t>КДП</a:t>
          </a:r>
          <a:endParaRPr lang="ru-RU" sz="44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A432C5F5-793D-41D5-B2E2-4A6902136082}" type="parTrans" cxnId="{EA987D2A-060D-4433-ACD3-0C949A6A5167}">
      <dgm:prSet/>
      <dgm:spPr/>
      <dgm:t>
        <a:bodyPr/>
        <a:lstStyle/>
        <a:p>
          <a:endParaRPr lang="ru-RU"/>
        </a:p>
      </dgm:t>
    </dgm:pt>
    <dgm:pt modelId="{DC82CB1F-15F0-4084-B874-C3820DA31352}" type="sibTrans" cxnId="{EA987D2A-060D-4433-ACD3-0C949A6A5167}">
      <dgm:prSet/>
      <dgm:spPr/>
      <dgm:t>
        <a:bodyPr/>
        <a:lstStyle/>
        <a:p>
          <a:endParaRPr lang="ru-RU"/>
        </a:p>
      </dgm:t>
    </dgm:pt>
    <dgm:pt modelId="{1CA8CFC4-47F0-48A2-8C34-8AA5F2EC602D}">
      <dgm:prSet phldrT="[Текст]" custT="1"/>
      <dgm:spPr/>
      <dgm:t>
        <a:bodyPr/>
        <a:lstStyle/>
        <a:p>
          <a:r>
            <a:rPr lang="ru-RU" sz="4000" dirty="0" smtClean="0">
              <a:solidFill>
                <a:srgbClr val="7030A0"/>
              </a:solidFill>
            </a:rPr>
            <a:t>«Союз 17 октября»</a:t>
          </a:r>
          <a:endParaRPr lang="ru-RU" sz="4000" dirty="0">
            <a:solidFill>
              <a:srgbClr val="7030A0"/>
            </a:solidFill>
          </a:endParaRPr>
        </a:p>
      </dgm:t>
    </dgm:pt>
    <dgm:pt modelId="{94FF4659-62A6-4AB1-9033-1E2CCAC10DF3}" type="parTrans" cxnId="{F166ABA3-8C92-4301-A903-56B31099B84D}">
      <dgm:prSet/>
      <dgm:spPr/>
      <dgm:t>
        <a:bodyPr/>
        <a:lstStyle/>
        <a:p>
          <a:endParaRPr lang="ru-RU"/>
        </a:p>
      </dgm:t>
    </dgm:pt>
    <dgm:pt modelId="{1D8399DB-BF59-42B8-AB30-C3EF7D0A33C1}" type="sibTrans" cxnId="{F166ABA3-8C92-4301-A903-56B31099B84D}">
      <dgm:prSet/>
      <dgm:spPr/>
      <dgm:t>
        <a:bodyPr/>
        <a:lstStyle/>
        <a:p>
          <a:endParaRPr lang="ru-RU"/>
        </a:p>
      </dgm:t>
    </dgm:pt>
    <dgm:pt modelId="{254AB5DA-9B5B-45F4-9428-15974EF09B74}">
      <dgm:prSet phldrT="[Текст]" custT="1"/>
      <dgm:spPr/>
      <dgm:t>
        <a:bodyPr/>
        <a:lstStyle/>
        <a:p>
          <a:r>
            <a:rPr lang="ru-RU" sz="2400" dirty="0" smtClean="0"/>
            <a:t>КОНСЕРВАТИВНО-ОХРАНИТЕЛЬНОЕ</a:t>
          </a:r>
        </a:p>
        <a:p>
          <a:r>
            <a:rPr lang="ru-RU" sz="2400" dirty="0" smtClean="0"/>
            <a:t>(ЧЕРНОСОТЕННОЕ)</a:t>
          </a:r>
          <a:endParaRPr lang="ru-RU" sz="2400" dirty="0"/>
        </a:p>
      </dgm:t>
    </dgm:pt>
    <dgm:pt modelId="{2DB9BF74-19E3-414E-AE8F-6ACA344F2514}" type="parTrans" cxnId="{3E08C565-E9A8-4EC1-992B-1B6FE92D21C1}">
      <dgm:prSet/>
      <dgm:spPr/>
      <dgm:t>
        <a:bodyPr/>
        <a:lstStyle/>
        <a:p>
          <a:endParaRPr lang="ru-RU"/>
        </a:p>
      </dgm:t>
    </dgm:pt>
    <dgm:pt modelId="{3519B7E5-EE65-4BD0-830B-A579F142DD3D}" type="sibTrans" cxnId="{3E08C565-E9A8-4EC1-992B-1B6FE92D21C1}">
      <dgm:prSet/>
      <dgm:spPr/>
      <dgm:t>
        <a:bodyPr/>
        <a:lstStyle/>
        <a:p>
          <a:endParaRPr lang="ru-RU"/>
        </a:p>
      </dgm:t>
    </dgm:pt>
    <dgm:pt modelId="{7A095DD6-C737-4AB7-A489-734D9BF26697}">
      <dgm:prSet phldrT="[Текст]"/>
      <dgm:spPr/>
      <dgm:t>
        <a:bodyPr/>
        <a:lstStyle/>
        <a:p>
          <a:r>
            <a:rPr lang="ru-RU" dirty="0" smtClean="0"/>
            <a:t>«Союз русского народа»</a:t>
          </a:r>
          <a:endParaRPr lang="ru-RU" dirty="0"/>
        </a:p>
      </dgm:t>
    </dgm:pt>
    <dgm:pt modelId="{E89F6D05-E84A-49DD-AB84-B4E3920C56BC}" type="parTrans" cxnId="{26799EC6-4A7E-44EB-9FA3-E0E5745B083E}">
      <dgm:prSet/>
      <dgm:spPr/>
      <dgm:t>
        <a:bodyPr/>
        <a:lstStyle/>
        <a:p>
          <a:endParaRPr lang="ru-RU"/>
        </a:p>
      </dgm:t>
    </dgm:pt>
    <dgm:pt modelId="{DC672BE3-88C5-4741-8647-D11F9C3A2310}" type="sibTrans" cxnId="{26799EC6-4A7E-44EB-9FA3-E0E5745B083E}">
      <dgm:prSet/>
      <dgm:spPr/>
      <dgm:t>
        <a:bodyPr/>
        <a:lstStyle/>
        <a:p>
          <a:endParaRPr lang="ru-RU"/>
        </a:p>
      </dgm:t>
    </dgm:pt>
    <dgm:pt modelId="{C8F7ABFE-B640-4877-9B3E-4945D7BC384A}">
      <dgm:prSet phldrT="[Текст]"/>
      <dgm:spPr/>
      <dgm:t>
        <a:bodyPr/>
        <a:lstStyle/>
        <a:p>
          <a:r>
            <a:rPr lang="ru-RU" dirty="0" smtClean="0"/>
            <a:t>«Союз Михаила Архангела»</a:t>
          </a:r>
          <a:endParaRPr lang="ru-RU" dirty="0"/>
        </a:p>
      </dgm:t>
    </dgm:pt>
    <dgm:pt modelId="{63D5A019-1140-4DD8-A6BC-B89B71D5CDA5}" type="parTrans" cxnId="{E97AAFEE-2C61-4722-83E5-529402F4ECA1}">
      <dgm:prSet/>
      <dgm:spPr/>
      <dgm:t>
        <a:bodyPr/>
        <a:lstStyle/>
        <a:p>
          <a:endParaRPr lang="ru-RU"/>
        </a:p>
      </dgm:t>
    </dgm:pt>
    <dgm:pt modelId="{B90BF8B1-322B-4E77-AFC7-061DE4A1D6AF}" type="sibTrans" cxnId="{E97AAFEE-2C61-4722-83E5-529402F4ECA1}">
      <dgm:prSet/>
      <dgm:spPr/>
      <dgm:t>
        <a:bodyPr/>
        <a:lstStyle/>
        <a:p>
          <a:endParaRPr lang="ru-RU"/>
        </a:p>
      </dgm:t>
    </dgm:pt>
    <dgm:pt modelId="{3BBD82C2-2365-4A1D-B9B5-E87CB4B5BF95}">
      <dgm:prSet custT="1"/>
      <dgm:spPr/>
      <dgm:t>
        <a:bodyPr/>
        <a:lstStyle/>
        <a:p>
          <a:r>
            <a:rPr lang="ru-RU" sz="4800" dirty="0" smtClean="0">
              <a:solidFill>
                <a:srgbClr val="FF0000"/>
              </a:solidFill>
            </a:rPr>
            <a:t>ПСР</a:t>
          </a:r>
          <a:endParaRPr lang="ru-RU" sz="4800" dirty="0">
            <a:solidFill>
              <a:srgbClr val="FF0000"/>
            </a:solidFill>
          </a:endParaRPr>
        </a:p>
      </dgm:t>
    </dgm:pt>
    <dgm:pt modelId="{C90286C4-7BE5-485B-80EA-7874514AF727}" type="parTrans" cxnId="{BFCCA71F-76AC-4903-9203-D2FF9E38CF9E}">
      <dgm:prSet/>
      <dgm:spPr/>
      <dgm:t>
        <a:bodyPr/>
        <a:lstStyle/>
        <a:p>
          <a:endParaRPr lang="ru-RU"/>
        </a:p>
      </dgm:t>
    </dgm:pt>
    <dgm:pt modelId="{CE8F3AF3-3A74-4379-9322-CE9D2D457294}" type="sibTrans" cxnId="{BFCCA71F-76AC-4903-9203-D2FF9E38CF9E}">
      <dgm:prSet/>
      <dgm:spPr/>
      <dgm:t>
        <a:bodyPr/>
        <a:lstStyle/>
        <a:p>
          <a:endParaRPr lang="ru-RU"/>
        </a:p>
      </dgm:t>
    </dgm:pt>
    <dgm:pt modelId="{661C9863-6FC9-4C49-9EDE-B2F080D901C1}" type="pres">
      <dgm:prSet presAssocID="{4C11AD2A-3B6E-4C27-9089-46C01620610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ACD6D6-87E2-4DF3-85A4-FF7B05CD0454}" type="pres">
      <dgm:prSet presAssocID="{CA9603B2-9C6C-4186-8F15-4926475ABFA6}" presName="compNode" presStyleCnt="0"/>
      <dgm:spPr/>
    </dgm:pt>
    <dgm:pt modelId="{DE998DD7-2B9D-475C-AA9B-B0B5F6B4C7F7}" type="pres">
      <dgm:prSet presAssocID="{CA9603B2-9C6C-4186-8F15-4926475ABFA6}" presName="aNode" presStyleLbl="bgShp" presStyleIdx="0" presStyleCnt="3"/>
      <dgm:spPr/>
      <dgm:t>
        <a:bodyPr/>
        <a:lstStyle/>
        <a:p>
          <a:endParaRPr lang="ru-RU"/>
        </a:p>
      </dgm:t>
    </dgm:pt>
    <dgm:pt modelId="{76D4416E-43F7-4A29-8941-0DB534BEE0C5}" type="pres">
      <dgm:prSet presAssocID="{CA9603B2-9C6C-4186-8F15-4926475ABFA6}" presName="textNode" presStyleLbl="bgShp" presStyleIdx="0" presStyleCnt="3"/>
      <dgm:spPr/>
      <dgm:t>
        <a:bodyPr/>
        <a:lstStyle/>
        <a:p>
          <a:endParaRPr lang="ru-RU"/>
        </a:p>
      </dgm:t>
    </dgm:pt>
    <dgm:pt modelId="{E634575C-E5AA-478C-A913-D44F0CBEBDBF}" type="pres">
      <dgm:prSet presAssocID="{CA9603B2-9C6C-4186-8F15-4926475ABFA6}" presName="compChildNode" presStyleCnt="0"/>
      <dgm:spPr/>
    </dgm:pt>
    <dgm:pt modelId="{161E4DC6-D96A-42EC-A83E-CE7E44F1AE72}" type="pres">
      <dgm:prSet presAssocID="{CA9603B2-9C6C-4186-8F15-4926475ABFA6}" presName="theInnerList" presStyleCnt="0"/>
      <dgm:spPr/>
    </dgm:pt>
    <dgm:pt modelId="{4750279D-0821-4ED5-9F65-8115E31A89A5}" type="pres">
      <dgm:prSet presAssocID="{64807E5F-7914-4E96-9659-4AB4AD9607CC}" presName="childNode" presStyleLbl="node1" presStyleIdx="0" presStyleCnt="7" custScaleX="125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33C11-2171-4BB9-A145-D60719BE9925}" type="pres">
      <dgm:prSet presAssocID="{64807E5F-7914-4E96-9659-4AB4AD9607CC}" presName="aSpace2" presStyleCnt="0"/>
      <dgm:spPr/>
    </dgm:pt>
    <dgm:pt modelId="{C1B103A1-19EB-4161-96D2-D04F9D7A1574}" type="pres">
      <dgm:prSet presAssocID="{A3F82D6F-328D-43F6-A061-37234B70821D}" presName="childNode" presStyleLbl="node1" presStyleIdx="1" presStyleCnt="7" custScaleX="125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A9CD9-BF9A-45C5-9AD1-055F2F7AB5A5}" type="pres">
      <dgm:prSet presAssocID="{A3F82D6F-328D-43F6-A061-37234B70821D}" presName="aSpace2" presStyleCnt="0"/>
      <dgm:spPr/>
    </dgm:pt>
    <dgm:pt modelId="{1524B950-E35F-4D46-92B5-530305C33597}" type="pres">
      <dgm:prSet presAssocID="{3BBD82C2-2365-4A1D-B9B5-E87CB4B5BF95}" presName="childNode" presStyleLbl="node1" presStyleIdx="2" presStyleCnt="7" custScaleX="125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C577E-1954-4C16-B1D9-1387966D9739}" type="pres">
      <dgm:prSet presAssocID="{CA9603B2-9C6C-4186-8F15-4926475ABFA6}" presName="aSpace" presStyleCnt="0"/>
      <dgm:spPr/>
    </dgm:pt>
    <dgm:pt modelId="{889511AC-EB11-4F46-8E3C-E5AF539901F0}" type="pres">
      <dgm:prSet presAssocID="{EE03E087-EEBC-426B-BCB8-6CFDAAB6B3D9}" presName="compNode" presStyleCnt="0"/>
      <dgm:spPr/>
    </dgm:pt>
    <dgm:pt modelId="{E5394B5D-F94C-40FD-A0BD-5BBCFD7C386D}" type="pres">
      <dgm:prSet presAssocID="{EE03E087-EEBC-426B-BCB8-6CFDAAB6B3D9}" presName="aNode" presStyleLbl="bgShp" presStyleIdx="1" presStyleCnt="3" custScaleX="113826"/>
      <dgm:spPr/>
      <dgm:t>
        <a:bodyPr/>
        <a:lstStyle/>
        <a:p>
          <a:endParaRPr lang="ru-RU"/>
        </a:p>
      </dgm:t>
    </dgm:pt>
    <dgm:pt modelId="{30AFDF21-7F0E-4C5D-A0D4-71804B0B76D8}" type="pres">
      <dgm:prSet presAssocID="{EE03E087-EEBC-426B-BCB8-6CFDAAB6B3D9}" presName="textNode" presStyleLbl="bgShp" presStyleIdx="1" presStyleCnt="3"/>
      <dgm:spPr/>
      <dgm:t>
        <a:bodyPr/>
        <a:lstStyle/>
        <a:p>
          <a:endParaRPr lang="ru-RU"/>
        </a:p>
      </dgm:t>
    </dgm:pt>
    <dgm:pt modelId="{3B11DAF8-9DA5-4303-A270-F4ADAA3A3059}" type="pres">
      <dgm:prSet presAssocID="{EE03E087-EEBC-426B-BCB8-6CFDAAB6B3D9}" presName="compChildNode" presStyleCnt="0"/>
      <dgm:spPr/>
    </dgm:pt>
    <dgm:pt modelId="{F0BDC78F-D7DF-4B76-ADDA-DFAE9981EE12}" type="pres">
      <dgm:prSet presAssocID="{EE03E087-EEBC-426B-BCB8-6CFDAAB6B3D9}" presName="theInnerList" presStyleCnt="0"/>
      <dgm:spPr/>
    </dgm:pt>
    <dgm:pt modelId="{1ADB95A4-8E9D-42DE-A39B-6A60B9BC3048}" type="pres">
      <dgm:prSet presAssocID="{8E5A65BB-91A6-49DD-94A8-989A21FE6605}" presName="childNode" presStyleLbl="node1" presStyleIdx="3" presStyleCnt="7" custScaleX="123180" custLinFactNeighborX="-2561" custLinFactNeighborY="13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B3EE6-D7DA-423E-88B5-EE926EF25CCD}" type="pres">
      <dgm:prSet presAssocID="{8E5A65BB-91A6-49DD-94A8-989A21FE6605}" presName="aSpace2" presStyleCnt="0"/>
      <dgm:spPr/>
    </dgm:pt>
    <dgm:pt modelId="{4D84D238-5D78-4652-B8ED-AA41539B2B21}" type="pres">
      <dgm:prSet presAssocID="{1CA8CFC4-47F0-48A2-8C34-8AA5F2EC602D}" presName="childNode" presStyleLbl="node1" presStyleIdx="4" presStyleCnt="7" custScaleX="134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3404F-A57C-46BF-A115-80A113098839}" type="pres">
      <dgm:prSet presAssocID="{EE03E087-EEBC-426B-BCB8-6CFDAAB6B3D9}" presName="aSpace" presStyleCnt="0"/>
      <dgm:spPr/>
    </dgm:pt>
    <dgm:pt modelId="{572D72EA-BC22-4D80-A42F-A73138D6972C}" type="pres">
      <dgm:prSet presAssocID="{254AB5DA-9B5B-45F4-9428-15974EF09B74}" presName="compNode" presStyleCnt="0"/>
      <dgm:spPr/>
    </dgm:pt>
    <dgm:pt modelId="{B32C83A4-F068-44C3-B011-704EEA816ED1}" type="pres">
      <dgm:prSet presAssocID="{254AB5DA-9B5B-45F4-9428-15974EF09B74}" presName="aNode" presStyleLbl="bgShp" presStyleIdx="2" presStyleCnt="3" custScaleX="115563" custLinFactNeighborX="5477"/>
      <dgm:spPr/>
      <dgm:t>
        <a:bodyPr/>
        <a:lstStyle/>
        <a:p>
          <a:endParaRPr lang="ru-RU"/>
        </a:p>
      </dgm:t>
    </dgm:pt>
    <dgm:pt modelId="{DA2373F7-CC65-4817-BE9B-D7DFB54076BB}" type="pres">
      <dgm:prSet presAssocID="{254AB5DA-9B5B-45F4-9428-15974EF09B74}" presName="textNode" presStyleLbl="bgShp" presStyleIdx="2" presStyleCnt="3"/>
      <dgm:spPr/>
      <dgm:t>
        <a:bodyPr/>
        <a:lstStyle/>
        <a:p>
          <a:endParaRPr lang="ru-RU"/>
        </a:p>
      </dgm:t>
    </dgm:pt>
    <dgm:pt modelId="{C4A66C0F-13CE-40CF-9954-B29D2BF9836B}" type="pres">
      <dgm:prSet presAssocID="{254AB5DA-9B5B-45F4-9428-15974EF09B74}" presName="compChildNode" presStyleCnt="0"/>
      <dgm:spPr/>
    </dgm:pt>
    <dgm:pt modelId="{BB04C8E0-C805-4546-99F0-F64E46518AD0}" type="pres">
      <dgm:prSet presAssocID="{254AB5DA-9B5B-45F4-9428-15974EF09B74}" presName="theInnerList" presStyleCnt="0"/>
      <dgm:spPr/>
    </dgm:pt>
    <dgm:pt modelId="{E6498BD1-9E72-4595-8AF3-51FEDB8DC287}" type="pres">
      <dgm:prSet presAssocID="{7A095DD6-C737-4AB7-A489-734D9BF26697}" presName="childNode" presStyleLbl="node1" presStyleIdx="5" presStyleCnt="7" custScaleX="145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E3F9D-C286-4589-9619-1BEA783E29F1}" type="pres">
      <dgm:prSet presAssocID="{7A095DD6-C737-4AB7-A489-734D9BF26697}" presName="aSpace2" presStyleCnt="0"/>
      <dgm:spPr/>
    </dgm:pt>
    <dgm:pt modelId="{E9A9A51A-8A44-4486-BD39-193F19FFAFB8}" type="pres">
      <dgm:prSet presAssocID="{C8F7ABFE-B640-4877-9B3E-4945D7BC384A}" presName="childNode" presStyleLbl="node1" presStyleIdx="6" presStyleCnt="7" custScaleX="145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969D31-3E95-4F25-9139-61C4A56E9E4A}" type="presOf" srcId="{CA9603B2-9C6C-4186-8F15-4926475ABFA6}" destId="{DE998DD7-2B9D-475C-AA9B-B0B5F6B4C7F7}" srcOrd="0" destOrd="0" presId="urn:microsoft.com/office/officeart/2005/8/layout/lProcess2"/>
    <dgm:cxn modelId="{F166ABA3-8C92-4301-A903-56B31099B84D}" srcId="{EE03E087-EEBC-426B-BCB8-6CFDAAB6B3D9}" destId="{1CA8CFC4-47F0-48A2-8C34-8AA5F2EC602D}" srcOrd="1" destOrd="0" parTransId="{94FF4659-62A6-4AB1-9033-1E2CCAC10DF3}" sibTransId="{1D8399DB-BF59-42B8-AB30-C3EF7D0A33C1}"/>
    <dgm:cxn modelId="{DFB91988-6F7C-4FDC-996F-75D27A2F2F99}" srcId="{CA9603B2-9C6C-4186-8F15-4926475ABFA6}" destId="{A3F82D6F-328D-43F6-A061-37234B70821D}" srcOrd="1" destOrd="0" parTransId="{9D4537F7-7741-43D8-9DDE-0CDE9CE77640}" sibTransId="{BC9EB11E-3811-4923-BD83-9F9AEC8B6B68}"/>
    <dgm:cxn modelId="{05CA6442-9AC9-4C61-8EE6-1B90780493CE}" type="presOf" srcId="{8E5A65BB-91A6-49DD-94A8-989A21FE6605}" destId="{1ADB95A4-8E9D-42DE-A39B-6A60B9BC3048}" srcOrd="0" destOrd="0" presId="urn:microsoft.com/office/officeart/2005/8/layout/lProcess2"/>
    <dgm:cxn modelId="{7BC171DA-CA01-44EA-A858-681AED9E2175}" type="presOf" srcId="{7A095DD6-C737-4AB7-A489-734D9BF26697}" destId="{E6498BD1-9E72-4595-8AF3-51FEDB8DC287}" srcOrd="0" destOrd="0" presId="urn:microsoft.com/office/officeart/2005/8/layout/lProcess2"/>
    <dgm:cxn modelId="{1C6B3911-2BF5-4FA9-B137-261C2A501F5F}" srcId="{4C11AD2A-3B6E-4C27-9089-46C016206104}" destId="{EE03E087-EEBC-426B-BCB8-6CFDAAB6B3D9}" srcOrd="1" destOrd="0" parTransId="{45F0EE8E-9E60-465F-ACBF-1417D5FA8935}" sibTransId="{472831CE-DCB7-4FA8-9CAC-2A53DCD8E3A2}"/>
    <dgm:cxn modelId="{CC296383-B696-46C2-BA8C-D336A63DDBF5}" type="presOf" srcId="{1CA8CFC4-47F0-48A2-8C34-8AA5F2EC602D}" destId="{4D84D238-5D78-4652-B8ED-AA41539B2B21}" srcOrd="0" destOrd="0" presId="urn:microsoft.com/office/officeart/2005/8/layout/lProcess2"/>
    <dgm:cxn modelId="{BFCCA71F-76AC-4903-9203-D2FF9E38CF9E}" srcId="{CA9603B2-9C6C-4186-8F15-4926475ABFA6}" destId="{3BBD82C2-2365-4A1D-B9B5-E87CB4B5BF95}" srcOrd="2" destOrd="0" parTransId="{C90286C4-7BE5-485B-80EA-7874514AF727}" sibTransId="{CE8F3AF3-3A74-4379-9322-CE9D2D457294}"/>
    <dgm:cxn modelId="{6E8C5F47-3853-4872-881B-3E9EEBAFE562}" type="presOf" srcId="{4C11AD2A-3B6E-4C27-9089-46C016206104}" destId="{661C9863-6FC9-4C49-9EDE-B2F080D901C1}" srcOrd="0" destOrd="0" presId="urn:microsoft.com/office/officeart/2005/8/layout/lProcess2"/>
    <dgm:cxn modelId="{F2917E9C-93A0-4810-91F7-687A588C572E}" type="presOf" srcId="{254AB5DA-9B5B-45F4-9428-15974EF09B74}" destId="{DA2373F7-CC65-4817-BE9B-D7DFB54076BB}" srcOrd="1" destOrd="0" presId="urn:microsoft.com/office/officeart/2005/8/layout/lProcess2"/>
    <dgm:cxn modelId="{0FC0E325-F506-40A0-A563-177E3F681578}" type="presOf" srcId="{CA9603B2-9C6C-4186-8F15-4926475ABFA6}" destId="{76D4416E-43F7-4A29-8941-0DB534BEE0C5}" srcOrd="1" destOrd="0" presId="urn:microsoft.com/office/officeart/2005/8/layout/lProcess2"/>
    <dgm:cxn modelId="{EF05B86B-75DD-49D0-A3EB-9D8357F14E39}" type="presOf" srcId="{3BBD82C2-2365-4A1D-B9B5-E87CB4B5BF95}" destId="{1524B950-E35F-4D46-92B5-530305C33597}" srcOrd="0" destOrd="0" presId="urn:microsoft.com/office/officeart/2005/8/layout/lProcess2"/>
    <dgm:cxn modelId="{A82F7A1D-0308-4C5D-95B5-719988466036}" type="presOf" srcId="{EE03E087-EEBC-426B-BCB8-6CFDAAB6B3D9}" destId="{E5394B5D-F94C-40FD-A0BD-5BBCFD7C386D}" srcOrd="0" destOrd="0" presId="urn:microsoft.com/office/officeart/2005/8/layout/lProcess2"/>
    <dgm:cxn modelId="{5702CB22-5BBE-4629-9F38-E295392F9A0F}" type="presOf" srcId="{64807E5F-7914-4E96-9659-4AB4AD9607CC}" destId="{4750279D-0821-4ED5-9F65-8115E31A89A5}" srcOrd="0" destOrd="0" presId="urn:microsoft.com/office/officeart/2005/8/layout/lProcess2"/>
    <dgm:cxn modelId="{07A86AB8-2903-4F7F-99A6-8993E3B45F7A}" srcId="{4C11AD2A-3B6E-4C27-9089-46C016206104}" destId="{CA9603B2-9C6C-4186-8F15-4926475ABFA6}" srcOrd="0" destOrd="0" parTransId="{F4323DE8-B607-48FC-B1BA-806C375A96C7}" sibTransId="{7E2095AC-C65B-4FFB-A262-F32BBE7A4F88}"/>
    <dgm:cxn modelId="{26799EC6-4A7E-44EB-9FA3-E0E5745B083E}" srcId="{254AB5DA-9B5B-45F4-9428-15974EF09B74}" destId="{7A095DD6-C737-4AB7-A489-734D9BF26697}" srcOrd="0" destOrd="0" parTransId="{E89F6D05-E84A-49DD-AB84-B4E3920C56BC}" sibTransId="{DC672BE3-88C5-4741-8647-D11F9C3A2310}"/>
    <dgm:cxn modelId="{42F1F552-07CC-4C63-B6B0-70F94164102A}" type="presOf" srcId="{A3F82D6F-328D-43F6-A061-37234B70821D}" destId="{C1B103A1-19EB-4161-96D2-D04F9D7A1574}" srcOrd="0" destOrd="0" presId="urn:microsoft.com/office/officeart/2005/8/layout/lProcess2"/>
    <dgm:cxn modelId="{31FE4289-7C97-4F0B-9AF4-0B1F7F067E87}" srcId="{CA9603B2-9C6C-4186-8F15-4926475ABFA6}" destId="{64807E5F-7914-4E96-9659-4AB4AD9607CC}" srcOrd="0" destOrd="0" parTransId="{9E7C56EE-BF4C-44BC-91BE-B60A73ED1945}" sibTransId="{EE9E4610-CEEB-4E29-9374-C8E7B788B79F}"/>
    <dgm:cxn modelId="{3E08C565-E9A8-4EC1-992B-1B6FE92D21C1}" srcId="{4C11AD2A-3B6E-4C27-9089-46C016206104}" destId="{254AB5DA-9B5B-45F4-9428-15974EF09B74}" srcOrd="2" destOrd="0" parTransId="{2DB9BF74-19E3-414E-AE8F-6ACA344F2514}" sibTransId="{3519B7E5-EE65-4BD0-830B-A579F142DD3D}"/>
    <dgm:cxn modelId="{F7CCD20E-8829-4499-BF51-A8D7CE1A6913}" type="presOf" srcId="{EE03E087-EEBC-426B-BCB8-6CFDAAB6B3D9}" destId="{30AFDF21-7F0E-4C5D-A0D4-71804B0B76D8}" srcOrd="1" destOrd="0" presId="urn:microsoft.com/office/officeart/2005/8/layout/lProcess2"/>
    <dgm:cxn modelId="{E97AAFEE-2C61-4722-83E5-529402F4ECA1}" srcId="{254AB5DA-9B5B-45F4-9428-15974EF09B74}" destId="{C8F7ABFE-B640-4877-9B3E-4945D7BC384A}" srcOrd="1" destOrd="0" parTransId="{63D5A019-1140-4DD8-A6BC-B89B71D5CDA5}" sibTransId="{B90BF8B1-322B-4E77-AFC7-061DE4A1D6AF}"/>
    <dgm:cxn modelId="{EA987D2A-060D-4433-ACD3-0C949A6A5167}" srcId="{EE03E087-EEBC-426B-BCB8-6CFDAAB6B3D9}" destId="{8E5A65BB-91A6-49DD-94A8-989A21FE6605}" srcOrd="0" destOrd="0" parTransId="{A432C5F5-793D-41D5-B2E2-4A6902136082}" sibTransId="{DC82CB1F-15F0-4084-B874-C3820DA31352}"/>
    <dgm:cxn modelId="{BF8DF75F-B215-4E1C-BBC0-3A2B2547B545}" type="presOf" srcId="{254AB5DA-9B5B-45F4-9428-15974EF09B74}" destId="{B32C83A4-F068-44C3-B011-704EEA816ED1}" srcOrd="0" destOrd="0" presId="urn:microsoft.com/office/officeart/2005/8/layout/lProcess2"/>
    <dgm:cxn modelId="{9A631B2B-934D-4782-B1EB-B3A32F091287}" type="presOf" srcId="{C8F7ABFE-B640-4877-9B3E-4945D7BC384A}" destId="{E9A9A51A-8A44-4486-BD39-193F19FFAFB8}" srcOrd="0" destOrd="0" presId="urn:microsoft.com/office/officeart/2005/8/layout/lProcess2"/>
    <dgm:cxn modelId="{50B89B40-1B19-44B6-B71A-DA73501107E4}" type="presParOf" srcId="{661C9863-6FC9-4C49-9EDE-B2F080D901C1}" destId="{FEACD6D6-87E2-4DF3-85A4-FF7B05CD0454}" srcOrd="0" destOrd="0" presId="urn:microsoft.com/office/officeart/2005/8/layout/lProcess2"/>
    <dgm:cxn modelId="{338300EB-3153-49ED-A4AD-4ED53CD778B2}" type="presParOf" srcId="{FEACD6D6-87E2-4DF3-85A4-FF7B05CD0454}" destId="{DE998DD7-2B9D-475C-AA9B-B0B5F6B4C7F7}" srcOrd="0" destOrd="0" presId="urn:microsoft.com/office/officeart/2005/8/layout/lProcess2"/>
    <dgm:cxn modelId="{1C03EF81-4FF1-4F55-A549-2AD6220FAABC}" type="presParOf" srcId="{FEACD6D6-87E2-4DF3-85A4-FF7B05CD0454}" destId="{76D4416E-43F7-4A29-8941-0DB534BEE0C5}" srcOrd="1" destOrd="0" presId="urn:microsoft.com/office/officeart/2005/8/layout/lProcess2"/>
    <dgm:cxn modelId="{C21DCAB2-C197-4C80-B8EE-ED1C508CD1A9}" type="presParOf" srcId="{FEACD6D6-87E2-4DF3-85A4-FF7B05CD0454}" destId="{E634575C-E5AA-478C-A913-D44F0CBEBDBF}" srcOrd="2" destOrd="0" presId="urn:microsoft.com/office/officeart/2005/8/layout/lProcess2"/>
    <dgm:cxn modelId="{62448F3E-91EB-4ED7-A421-5FDA86CBA120}" type="presParOf" srcId="{E634575C-E5AA-478C-A913-D44F0CBEBDBF}" destId="{161E4DC6-D96A-42EC-A83E-CE7E44F1AE72}" srcOrd="0" destOrd="0" presId="urn:microsoft.com/office/officeart/2005/8/layout/lProcess2"/>
    <dgm:cxn modelId="{F8BA09BA-36BE-4C4D-A6A7-7D6064B8F8E7}" type="presParOf" srcId="{161E4DC6-D96A-42EC-A83E-CE7E44F1AE72}" destId="{4750279D-0821-4ED5-9F65-8115E31A89A5}" srcOrd="0" destOrd="0" presId="urn:microsoft.com/office/officeart/2005/8/layout/lProcess2"/>
    <dgm:cxn modelId="{3E24FD66-151B-40B1-B1BB-2DBF46C3F764}" type="presParOf" srcId="{161E4DC6-D96A-42EC-A83E-CE7E44F1AE72}" destId="{BCB33C11-2171-4BB9-A145-D60719BE9925}" srcOrd="1" destOrd="0" presId="urn:microsoft.com/office/officeart/2005/8/layout/lProcess2"/>
    <dgm:cxn modelId="{3465CB27-623F-4F9E-B152-F6D360F4AD34}" type="presParOf" srcId="{161E4DC6-D96A-42EC-A83E-CE7E44F1AE72}" destId="{C1B103A1-19EB-4161-96D2-D04F9D7A1574}" srcOrd="2" destOrd="0" presId="urn:microsoft.com/office/officeart/2005/8/layout/lProcess2"/>
    <dgm:cxn modelId="{5F53C02F-AC9F-4898-B1B0-FD1CB4A00E6D}" type="presParOf" srcId="{161E4DC6-D96A-42EC-A83E-CE7E44F1AE72}" destId="{C62A9CD9-BF9A-45C5-9AD1-055F2F7AB5A5}" srcOrd="3" destOrd="0" presId="urn:microsoft.com/office/officeart/2005/8/layout/lProcess2"/>
    <dgm:cxn modelId="{A8CD6E18-3C63-45FC-A721-C235AB065D9D}" type="presParOf" srcId="{161E4DC6-D96A-42EC-A83E-CE7E44F1AE72}" destId="{1524B950-E35F-4D46-92B5-530305C33597}" srcOrd="4" destOrd="0" presId="urn:microsoft.com/office/officeart/2005/8/layout/lProcess2"/>
    <dgm:cxn modelId="{4F28CC09-5321-4518-8D51-DC4D0C964414}" type="presParOf" srcId="{661C9863-6FC9-4C49-9EDE-B2F080D901C1}" destId="{AFEC577E-1954-4C16-B1D9-1387966D9739}" srcOrd="1" destOrd="0" presId="urn:microsoft.com/office/officeart/2005/8/layout/lProcess2"/>
    <dgm:cxn modelId="{1A14ED0E-B915-45D1-8C09-D002D72530EB}" type="presParOf" srcId="{661C9863-6FC9-4C49-9EDE-B2F080D901C1}" destId="{889511AC-EB11-4F46-8E3C-E5AF539901F0}" srcOrd="2" destOrd="0" presId="urn:microsoft.com/office/officeart/2005/8/layout/lProcess2"/>
    <dgm:cxn modelId="{89FC4D90-830C-4B5C-A6DF-4E6FA97B1B44}" type="presParOf" srcId="{889511AC-EB11-4F46-8E3C-E5AF539901F0}" destId="{E5394B5D-F94C-40FD-A0BD-5BBCFD7C386D}" srcOrd="0" destOrd="0" presId="urn:microsoft.com/office/officeart/2005/8/layout/lProcess2"/>
    <dgm:cxn modelId="{1A67B9E5-A446-42AA-97D5-A468AFD563AE}" type="presParOf" srcId="{889511AC-EB11-4F46-8E3C-E5AF539901F0}" destId="{30AFDF21-7F0E-4C5D-A0D4-71804B0B76D8}" srcOrd="1" destOrd="0" presId="urn:microsoft.com/office/officeart/2005/8/layout/lProcess2"/>
    <dgm:cxn modelId="{99039BB9-DE7B-4FCC-A031-F1D87F4698FD}" type="presParOf" srcId="{889511AC-EB11-4F46-8E3C-E5AF539901F0}" destId="{3B11DAF8-9DA5-4303-A270-F4ADAA3A3059}" srcOrd="2" destOrd="0" presId="urn:microsoft.com/office/officeart/2005/8/layout/lProcess2"/>
    <dgm:cxn modelId="{11EE39C8-E8B3-4E9C-855C-5B1BEAFE7B60}" type="presParOf" srcId="{3B11DAF8-9DA5-4303-A270-F4ADAA3A3059}" destId="{F0BDC78F-D7DF-4B76-ADDA-DFAE9981EE12}" srcOrd="0" destOrd="0" presId="urn:microsoft.com/office/officeart/2005/8/layout/lProcess2"/>
    <dgm:cxn modelId="{0B183354-7715-43BB-B9EA-71165723CDDA}" type="presParOf" srcId="{F0BDC78F-D7DF-4B76-ADDA-DFAE9981EE12}" destId="{1ADB95A4-8E9D-42DE-A39B-6A60B9BC3048}" srcOrd="0" destOrd="0" presId="urn:microsoft.com/office/officeart/2005/8/layout/lProcess2"/>
    <dgm:cxn modelId="{105DD5CD-48E7-4862-9175-0E8570DA3338}" type="presParOf" srcId="{F0BDC78F-D7DF-4B76-ADDA-DFAE9981EE12}" destId="{DC7B3EE6-D7DA-423E-88B5-EE926EF25CCD}" srcOrd="1" destOrd="0" presId="urn:microsoft.com/office/officeart/2005/8/layout/lProcess2"/>
    <dgm:cxn modelId="{78CE683F-14AD-4724-A36C-B1CDA5B33A6C}" type="presParOf" srcId="{F0BDC78F-D7DF-4B76-ADDA-DFAE9981EE12}" destId="{4D84D238-5D78-4652-B8ED-AA41539B2B21}" srcOrd="2" destOrd="0" presId="urn:microsoft.com/office/officeart/2005/8/layout/lProcess2"/>
    <dgm:cxn modelId="{CEC2214E-CC69-441F-B9E9-80E5D3D1448E}" type="presParOf" srcId="{661C9863-6FC9-4C49-9EDE-B2F080D901C1}" destId="{42E3404F-A57C-46BF-A115-80A113098839}" srcOrd="3" destOrd="0" presId="urn:microsoft.com/office/officeart/2005/8/layout/lProcess2"/>
    <dgm:cxn modelId="{AE8030C6-950C-4EC4-A674-3FFA9FC0C35D}" type="presParOf" srcId="{661C9863-6FC9-4C49-9EDE-B2F080D901C1}" destId="{572D72EA-BC22-4D80-A42F-A73138D6972C}" srcOrd="4" destOrd="0" presId="urn:microsoft.com/office/officeart/2005/8/layout/lProcess2"/>
    <dgm:cxn modelId="{052D17A1-FCA2-4F03-831F-12F91CAD7EC1}" type="presParOf" srcId="{572D72EA-BC22-4D80-A42F-A73138D6972C}" destId="{B32C83A4-F068-44C3-B011-704EEA816ED1}" srcOrd="0" destOrd="0" presId="urn:microsoft.com/office/officeart/2005/8/layout/lProcess2"/>
    <dgm:cxn modelId="{6E62741A-80D8-4EC2-8A5A-8D3EC8D94523}" type="presParOf" srcId="{572D72EA-BC22-4D80-A42F-A73138D6972C}" destId="{DA2373F7-CC65-4817-BE9B-D7DFB54076BB}" srcOrd="1" destOrd="0" presId="urn:microsoft.com/office/officeart/2005/8/layout/lProcess2"/>
    <dgm:cxn modelId="{A6448A6D-5104-458A-8E2F-273EB867B875}" type="presParOf" srcId="{572D72EA-BC22-4D80-A42F-A73138D6972C}" destId="{C4A66C0F-13CE-40CF-9954-B29D2BF9836B}" srcOrd="2" destOrd="0" presId="urn:microsoft.com/office/officeart/2005/8/layout/lProcess2"/>
    <dgm:cxn modelId="{D37BE521-8B29-4EA9-A3E3-A88F8A4E2C50}" type="presParOf" srcId="{C4A66C0F-13CE-40CF-9954-B29D2BF9836B}" destId="{BB04C8E0-C805-4546-99F0-F64E46518AD0}" srcOrd="0" destOrd="0" presId="urn:microsoft.com/office/officeart/2005/8/layout/lProcess2"/>
    <dgm:cxn modelId="{C3139233-C26B-439A-8A06-D48CC657E44A}" type="presParOf" srcId="{BB04C8E0-C805-4546-99F0-F64E46518AD0}" destId="{E6498BD1-9E72-4595-8AF3-51FEDB8DC287}" srcOrd="0" destOrd="0" presId="urn:microsoft.com/office/officeart/2005/8/layout/lProcess2"/>
    <dgm:cxn modelId="{F8E4B38F-15D6-4EB4-BFDE-A5F898F39AED}" type="presParOf" srcId="{BB04C8E0-C805-4546-99F0-F64E46518AD0}" destId="{5C9E3F9D-C286-4589-9619-1BEA783E29F1}" srcOrd="1" destOrd="0" presId="urn:microsoft.com/office/officeart/2005/8/layout/lProcess2"/>
    <dgm:cxn modelId="{B50FD8A4-AE14-4CC6-A879-E37E50C25BF1}" type="presParOf" srcId="{BB04C8E0-C805-4546-99F0-F64E46518AD0}" destId="{E9A9A51A-8A44-4486-BD39-193F19FFAFB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8030A3-6A20-4C15-BBD1-3C713DFF475D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CB78749-01A7-4E2F-ABD2-8BDA58B94277}">
      <dgm:prSet phldrT="[Текст]"/>
      <dgm:spPr/>
      <dgm:t>
        <a:bodyPr/>
        <a:lstStyle/>
        <a:p>
          <a:r>
            <a:rPr 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I</a:t>
          </a:r>
          <a:r>
            <a:rPr lang="ru-RU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 </a:t>
          </a:r>
          <a:r>
            <a:rPr lang="ru-RU" b="1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Гос.Дума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B066C0C9-D63A-429E-B395-54AABFF32F04}" type="parTrans" cxnId="{A53C3438-1F9A-43F4-BF66-66F13E805ECD}">
      <dgm:prSet/>
      <dgm:spPr/>
      <dgm:t>
        <a:bodyPr/>
        <a:lstStyle/>
        <a:p>
          <a:endParaRPr lang="ru-RU"/>
        </a:p>
      </dgm:t>
    </dgm:pt>
    <dgm:pt modelId="{24468892-1C7E-457D-932D-B2A11CD78737}" type="sibTrans" cxnId="{A53C3438-1F9A-43F4-BF66-66F13E805ECD}">
      <dgm:prSet/>
      <dgm:spPr/>
      <dgm:t>
        <a:bodyPr/>
        <a:lstStyle/>
        <a:p>
          <a:endParaRPr lang="ru-RU"/>
        </a:p>
      </dgm:t>
    </dgm:pt>
    <dgm:pt modelId="{ACB507F7-F1E3-445B-BC45-EAE616391164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23 апреля – 8 июля 1906 г.</a:t>
          </a:r>
          <a:endParaRPr lang="ru-RU" dirty="0"/>
        </a:p>
      </dgm:t>
    </dgm:pt>
    <dgm:pt modelId="{CFF66D90-F8F3-43D1-AC16-CD5C8FE76400}" type="parTrans" cxnId="{EC10D9AB-9F52-43C6-A395-BEB340984AA3}">
      <dgm:prSet/>
      <dgm:spPr/>
      <dgm:t>
        <a:bodyPr/>
        <a:lstStyle/>
        <a:p>
          <a:endParaRPr lang="ru-RU"/>
        </a:p>
      </dgm:t>
    </dgm:pt>
    <dgm:pt modelId="{7CBEA0E6-75CA-43F6-B2A7-CB8D5BA5CED5}" type="sibTrans" cxnId="{EC10D9AB-9F52-43C6-A395-BEB340984AA3}">
      <dgm:prSet/>
      <dgm:spPr/>
      <dgm:t>
        <a:bodyPr/>
        <a:lstStyle/>
        <a:p>
          <a:endParaRPr lang="ru-RU"/>
        </a:p>
      </dgm:t>
    </dgm:pt>
    <dgm:pt modelId="{93CF4539-A951-4325-A5C4-ADB18394940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С.Муромцев</a:t>
          </a:r>
          <a:endParaRPr lang="ru-RU" dirty="0"/>
        </a:p>
      </dgm:t>
    </dgm:pt>
    <dgm:pt modelId="{2DC8ACC8-4953-4CF6-918C-44B179AAAEA9}" type="parTrans" cxnId="{16B73B57-A8B3-4579-A5E8-064CBA5035B8}">
      <dgm:prSet/>
      <dgm:spPr/>
      <dgm:t>
        <a:bodyPr/>
        <a:lstStyle/>
        <a:p>
          <a:endParaRPr lang="ru-RU"/>
        </a:p>
      </dgm:t>
    </dgm:pt>
    <dgm:pt modelId="{783EF643-B11F-460C-B8AB-7A464DA1E1A8}" type="sibTrans" cxnId="{16B73B57-A8B3-4579-A5E8-064CBA5035B8}">
      <dgm:prSet/>
      <dgm:spPr/>
      <dgm:t>
        <a:bodyPr/>
        <a:lstStyle/>
        <a:p>
          <a:endParaRPr lang="ru-RU"/>
        </a:p>
      </dgm:t>
    </dgm:pt>
    <dgm:pt modelId="{D3CDB5B1-CD68-4E74-86B8-5AE74DFA0CBF}">
      <dgm:prSet phldrT="[Текст]"/>
      <dgm:spPr/>
      <dgm:t>
        <a:bodyPr/>
        <a:lstStyle/>
        <a:p>
          <a:r>
            <a:rPr 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II </a:t>
          </a:r>
          <a:r>
            <a:rPr lang="ru-RU" b="1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Гос.Дума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E0A769CE-1B89-4C38-897C-ADB7B5322855}" type="parTrans" cxnId="{04333ABD-A9CC-4BA0-9495-C120C2DC0DCC}">
      <dgm:prSet/>
      <dgm:spPr/>
      <dgm:t>
        <a:bodyPr/>
        <a:lstStyle/>
        <a:p>
          <a:endParaRPr lang="ru-RU"/>
        </a:p>
      </dgm:t>
    </dgm:pt>
    <dgm:pt modelId="{0091B627-3F21-464E-85ED-AB64FB943B82}" type="sibTrans" cxnId="{04333ABD-A9CC-4BA0-9495-C120C2DC0DCC}">
      <dgm:prSet/>
      <dgm:spPr/>
      <dgm:t>
        <a:bodyPr/>
        <a:lstStyle/>
        <a:p>
          <a:endParaRPr lang="ru-RU"/>
        </a:p>
      </dgm:t>
    </dgm:pt>
    <dgm:pt modelId="{CBC818D9-CB92-478C-BF38-128AE3F03C20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20 февраля – 2 июня 1907 г.</a:t>
          </a:r>
          <a:endParaRPr lang="ru-RU" dirty="0"/>
        </a:p>
      </dgm:t>
    </dgm:pt>
    <dgm:pt modelId="{58FDD317-F426-4B4D-B06E-C569ECBEAFD8}" type="parTrans" cxnId="{A3E6506A-AEDA-462D-8837-76DBE5BF77BF}">
      <dgm:prSet/>
      <dgm:spPr/>
      <dgm:t>
        <a:bodyPr/>
        <a:lstStyle/>
        <a:p>
          <a:endParaRPr lang="ru-RU"/>
        </a:p>
      </dgm:t>
    </dgm:pt>
    <dgm:pt modelId="{1C1A04C8-76B5-4DEA-B146-4170F5658CFA}" type="sibTrans" cxnId="{A3E6506A-AEDA-462D-8837-76DBE5BF77BF}">
      <dgm:prSet/>
      <dgm:spPr/>
      <dgm:t>
        <a:bodyPr/>
        <a:lstStyle/>
        <a:p>
          <a:endParaRPr lang="ru-RU"/>
        </a:p>
      </dgm:t>
    </dgm:pt>
    <dgm:pt modelId="{F9B8C527-B0A7-4755-B733-E05BF065C42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Трудовики, кадеты, соц. партии</a:t>
          </a:r>
          <a:endParaRPr lang="ru-RU" dirty="0"/>
        </a:p>
      </dgm:t>
    </dgm:pt>
    <dgm:pt modelId="{1407879C-B03C-403E-BFAB-33144073735B}" type="parTrans" cxnId="{5B29DC3E-AD26-487C-BB29-15847183D1BA}">
      <dgm:prSet/>
      <dgm:spPr/>
      <dgm:t>
        <a:bodyPr/>
        <a:lstStyle/>
        <a:p>
          <a:endParaRPr lang="ru-RU"/>
        </a:p>
      </dgm:t>
    </dgm:pt>
    <dgm:pt modelId="{CAEBA8CE-4C95-47E0-A645-47DF2E66300F}" type="sibTrans" cxnId="{5B29DC3E-AD26-487C-BB29-15847183D1BA}">
      <dgm:prSet/>
      <dgm:spPr/>
      <dgm:t>
        <a:bodyPr/>
        <a:lstStyle/>
        <a:p>
          <a:endParaRPr lang="ru-RU"/>
        </a:p>
      </dgm:t>
    </dgm:pt>
    <dgm:pt modelId="{27BC31A0-B22F-4D11-926F-6F8D662D42F9}">
      <dgm:prSet phldrT="[Текст]"/>
      <dgm:spPr/>
      <dgm:t>
        <a:bodyPr/>
        <a:lstStyle/>
        <a:p>
          <a:r>
            <a:rPr 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III </a:t>
          </a:r>
          <a:r>
            <a:rPr lang="ru-RU" b="1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Гос.Дума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A567BB83-EA5B-44E2-A73D-1D5829E72854}" type="parTrans" cxnId="{D9C3D184-9769-4B8B-BDF6-F939BDBE97E4}">
      <dgm:prSet/>
      <dgm:spPr/>
      <dgm:t>
        <a:bodyPr/>
        <a:lstStyle/>
        <a:p>
          <a:endParaRPr lang="ru-RU"/>
        </a:p>
      </dgm:t>
    </dgm:pt>
    <dgm:pt modelId="{905AF33E-6B0B-49A2-AECE-FC2E9FBAB86A}" type="sibTrans" cxnId="{D9C3D184-9769-4B8B-BDF6-F939BDBE97E4}">
      <dgm:prSet/>
      <dgm:spPr/>
      <dgm:t>
        <a:bodyPr/>
        <a:lstStyle/>
        <a:p>
          <a:endParaRPr lang="ru-RU"/>
        </a:p>
      </dgm:t>
    </dgm:pt>
    <dgm:pt modelId="{136D8766-F922-4614-A64F-71D1DA63E600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1907 - 1912</a:t>
          </a:r>
          <a:endParaRPr lang="ru-RU" dirty="0"/>
        </a:p>
      </dgm:t>
    </dgm:pt>
    <dgm:pt modelId="{E5EFC442-E92F-496E-88B4-46C53439A68A}" type="parTrans" cxnId="{0F203FE3-BE4E-4FAC-9D69-4DAE2A1F31A3}">
      <dgm:prSet/>
      <dgm:spPr/>
      <dgm:t>
        <a:bodyPr/>
        <a:lstStyle/>
        <a:p>
          <a:endParaRPr lang="ru-RU"/>
        </a:p>
      </dgm:t>
    </dgm:pt>
    <dgm:pt modelId="{D27E21D4-A991-407A-9509-D6934F5E07F3}" type="sibTrans" cxnId="{0F203FE3-BE4E-4FAC-9D69-4DAE2A1F31A3}">
      <dgm:prSet/>
      <dgm:spPr/>
      <dgm:t>
        <a:bodyPr/>
        <a:lstStyle/>
        <a:p>
          <a:endParaRPr lang="ru-RU"/>
        </a:p>
      </dgm:t>
    </dgm:pt>
    <dgm:pt modelId="{6C79F54D-2472-4ECD-B269-A4A9F7AEA2E0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Октябристы</a:t>
          </a:r>
          <a:endParaRPr lang="ru-RU" dirty="0"/>
        </a:p>
      </dgm:t>
    </dgm:pt>
    <dgm:pt modelId="{69E6F10E-4DA4-4946-8A10-1BFF6D7E4C76}" type="parTrans" cxnId="{8672EB28-C3A3-403D-ACF1-6B29642B6B5E}">
      <dgm:prSet/>
      <dgm:spPr/>
      <dgm:t>
        <a:bodyPr/>
        <a:lstStyle/>
        <a:p>
          <a:endParaRPr lang="ru-RU"/>
        </a:p>
      </dgm:t>
    </dgm:pt>
    <dgm:pt modelId="{D36B4EFE-515C-4CD0-B917-8C0A933A3710}" type="sibTrans" cxnId="{8672EB28-C3A3-403D-ACF1-6B29642B6B5E}">
      <dgm:prSet/>
      <dgm:spPr/>
      <dgm:t>
        <a:bodyPr/>
        <a:lstStyle/>
        <a:p>
          <a:endParaRPr lang="ru-RU"/>
        </a:p>
      </dgm:t>
    </dgm:pt>
    <dgm:pt modelId="{AAACC8CE-4BC0-4F04-9E9B-52EDC19D963D}">
      <dgm:prSet/>
      <dgm:spPr/>
      <dgm:t>
        <a:bodyPr/>
        <a:lstStyle/>
        <a:p>
          <a:r>
            <a:rPr lang="en-US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IV </a:t>
          </a:r>
          <a:r>
            <a:rPr lang="ru-RU" b="1" dirty="0" err="1" smtClean="0">
              <a:solidFill>
                <a:schemeClr val="bg1">
                  <a:lumMod val="95000"/>
                  <a:lumOff val="5000"/>
                </a:schemeClr>
              </a:solidFill>
            </a:rPr>
            <a:t>Гос.Дума</a:t>
          </a:r>
          <a:endParaRPr lang="ru-RU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C6073E17-DB79-445B-BCB9-9EC1A3A6EF3C}" type="parTrans" cxnId="{3860C02F-F531-454E-AE6F-53D1CC994182}">
      <dgm:prSet/>
      <dgm:spPr/>
      <dgm:t>
        <a:bodyPr/>
        <a:lstStyle/>
        <a:p>
          <a:endParaRPr lang="ru-RU"/>
        </a:p>
      </dgm:t>
    </dgm:pt>
    <dgm:pt modelId="{141BD811-9156-497F-B7B9-083E51C7177A}" type="sibTrans" cxnId="{3860C02F-F531-454E-AE6F-53D1CC994182}">
      <dgm:prSet/>
      <dgm:spPr/>
      <dgm:t>
        <a:bodyPr/>
        <a:lstStyle/>
        <a:p>
          <a:endParaRPr lang="ru-RU"/>
        </a:p>
      </dgm:t>
    </dgm:pt>
    <dgm:pt modelId="{57AFC1D8-62FD-4EE7-923C-062FEB48B09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Кадеты, трудовики ( большевики, эсеры – бойкот)</a:t>
          </a:r>
          <a:endParaRPr lang="ru-RU" dirty="0"/>
        </a:p>
      </dgm:t>
    </dgm:pt>
    <dgm:pt modelId="{4DB9D738-37DB-4492-931C-B824799AE4D3}" type="parTrans" cxnId="{0368802D-A90C-455B-A85E-73669CA1BB22}">
      <dgm:prSet/>
      <dgm:spPr/>
    </dgm:pt>
    <dgm:pt modelId="{19963AFA-2EE9-44B7-A567-B54FB1EDAE46}" type="sibTrans" cxnId="{0368802D-A90C-455B-A85E-73669CA1BB22}">
      <dgm:prSet/>
      <dgm:spPr/>
    </dgm:pt>
    <dgm:pt modelId="{56A99850-D469-440E-9524-977FDDC6D22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Ф.Головин</a:t>
          </a:r>
          <a:endParaRPr lang="ru-RU" dirty="0"/>
        </a:p>
      </dgm:t>
    </dgm:pt>
    <dgm:pt modelId="{800B9F41-C5F4-4D8E-976E-6BF867BB56A7}" type="parTrans" cxnId="{DE93DADC-A7FB-49AB-AD1E-CF25F9BDDAB9}">
      <dgm:prSet/>
      <dgm:spPr/>
    </dgm:pt>
    <dgm:pt modelId="{AFF53ABD-BF55-4701-81DC-9DC13EF0E799}" type="sibTrans" cxnId="{DE93DADC-A7FB-49AB-AD1E-CF25F9BDDAB9}">
      <dgm:prSet/>
      <dgm:spPr/>
    </dgm:pt>
    <dgm:pt modelId="{76EB4A62-ABE9-465F-9B38-62525278E74B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Н.Хомяков, </a:t>
          </a:r>
          <a:r>
            <a:rPr lang="ru-RU" dirty="0" err="1" smtClean="0"/>
            <a:t>А.Гучков</a:t>
          </a:r>
          <a:r>
            <a:rPr lang="ru-RU" dirty="0" smtClean="0"/>
            <a:t>, М.Родзянко </a:t>
          </a:r>
          <a:endParaRPr lang="ru-RU" dirty="0"/>
        </a:p>
      </dgm:t>
    </dgm:pt>
    <dgm:pt modelId="{197A6931-0814-46F0-BB4D-D68E9D278C73}" type="parTrans" cxnId="{2AC528CA-A1F2-42ED-9F35-875F7178225A}">
      <dgm:prSet/>
      <dgm:spPr/>
    </dgm:pt>
    <dgm:pt modelId="{E273DD74-E363-4EAD-AF2C-B762ECBF2A30}" type="sibTrans" cxnId="{2AC528CA-A1F2-42ED-9F35-875F7178225A}">
      <dgm:prSet/>
      <dgm:spPr/>
    </dgm:pt>
    <dgm:pt modelId="{AD8EA51F-A219-45C7-BC51-4B35B27A1DCE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1912-1917</a:t>
          </a:r>
          <a:endParaRPr lang="ru-RU" dirty="0"/>
        </a:p>
      </dgm:t>
    </dgm:pt>
    <dgm:pt modelId="{77DBB88D-F18A-4ACB-B0A7-6CF5AC719E66}" type="parTrans" cxnId="{6C95E87D-6B86-49DB-974A-A7BA0E60A51C}">
      <dgm:prSet/>
      <dgm:spPr/>
    </dgm:pt>
    <dgm:pt modelId="{8EC1B7AB-4CD4-4ECC-8F5E-9FF2E031D597}" type="sibTrans" cxnId="{6C95E87D-6B86-49DB-974A-A7BA0E60A51C}">
      <dgm:prSet/>
      <dgm:spPr/>
    </dgm:pt>
    <dgm:pt modelId="{98B7EE2D-7589-4EC0-94C4-31A8CDB90DD7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националисты и умеренно-правые партии, октябристы, кадеты</a:t>
          </a:r>
          <a:endParaRPr lang="ru-RU" dirty="0"/>
        </a:p>
      </dgm:t>
    </dgm:pt>
    <dgm:pt modelId="{DA1BF328-7A57-4B2F-AFB3-D3DF864BB9EC}" type="parTrans" cxnId="{20378FEC-9D79-4F86-898B-B791BBDEA7C6}">
      <dgm:prSet/>
      <dgm:spPr/>
    </dgm:pt>
    <dgm:pt modelId="{46D6E854-CD49-4676-82A7-E1BB18699510}" type="sibTrans" cxnId="{20378FEC-9D79-4F86-898B-B791BBDEA7C6}">
      <dgm:prSet/>
      <dgm:spPr/>
    </dgm:pt>
    <dgm:pt modelId="{A56A1449-8599-4A5D-A58B-728261810331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М.Родзянко</a:t>
          </a:r>
          <a:endParaRPr lang="ru-RU" dirty="0"/>
        </a:p>
      </dgm:t>
    </dgm:pt>
    <dgm:pt modelId="{BE06537A-6151-477F-9B0E-069E431F0C4B}" type="parTrans" cxnId="{B5478696-062F-4DD1-A9D9-04FA8AE6750D}">
      <dgm:prSet/>
      <dgm:spPr/>
    </dgm:pt>
    <dgm:pt modelId="{B2F94E52-6824-498C-98F4-8612E22F00CD}" type="sibTrans" cxnId="{B5478696-062F-4DD1-A9D9-04FA8AE6750D}">
      <dgm:prSet/>
      <dgm:spPr/>
    </dgm:pt>
    <dgm:pt modelId="{79665BCA-DC61-4D13-A9EF-83CF6050232C}" type="pres">
      <dgm:prSet presAssocID="{508030A3-6A20-4C15-BBD1-3C713DFF475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EBAF24-821C-4200-84C5-E380F2CABEB3}" type="pres">
      <dgm:prSet presAssocID="{3CB78749-01A7-4E2F-ABD2-8BDA58B94277}" presName="composite" presStyleCnt="0"/>
      <dgm:spPr/>
    </dgm:pt>
    <dgm:pt modelId="{56DA096E-CBAA-48B3-885A-742E53085D35}" type="pres">
      <dgm:prSet presAssocID="{3CB78749-01A7-4E2F-ABD2-8BDA58B9427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DD5A3-89F0-4C9F-BD92-566773A08525}" type="pres">
      <dgm:prSet presAssocID="{3CB78749-01A7-4E2F-ABD2-8BDA58B9427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D37FD-730F-4D0F-BF89-4F9D5EB820E0}" type="pres">
      <dgm:prSet presAssocID="{24468892-1C7E-457D-932D-B2A11CD78737}" presName="sp" presStyleCnt="0"/>
      <dgm:spPr/>
    </dgm:pt>
    <dgm:pt modelId="{9E8EB405-A701-46F4-916E-62D2A8D307EF}" type="pres">
      <dgm:prSet presAssocID="{D3CDB5B1-CD68-4E74-86B8-5AE74DFA0CBF}" presName="composite" presStyleCnt="0"/>
      <dgm:spPr/>
    </dgm:pt>
    <dgm:pt modelId="{9479B54C-344D-4220-854D-F1F635B3173E}" type="pres">
      <dgm:prSet presAssocID="{D3CDB5B1-CD68-4E74-86B8-5AE74DFA0CB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91EAA-A5CF-42FE-8741-4851C27E1D66}" type="pres">
      <dgm:prSet presAssocID="{D3CDB5B1-CD68-4E74-86B8-5AE74DFA0CB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ADF2E-3597-49CE-91D8-3B9A97023555}" type="pres">
      <dgm:prSet presAssocID="{0091B627-3F21-464E-85ED-AB64FB943B82}" presName="sp" presStyleCnt="0"/>
      <dgm:spPr/>
    </dgm:pt>
    <dgm:pt modelId="{45EB84BE-4CE4-4244-B361-E39F3EE3E39A}" type="pres">
      <dgm:prSet presAssocID="{27BC31A0-B22F-4D11-926F-6F8D662D42F9}" presName="composite" presStyleCnt="0"/>
      <dgm:spPr/>
    </dgm:pt>
    <dgm:pt modelId="{8FEBBDDF-E1E1-4C79-9A41-290800A9EF53}" type="pres">
      <dgm:prSet presAssocID="{27BC31A0-B22F-4D11-926F-6F8D662D42F9}" presName="parentText" presStyleLbl="alignNode1" presStyleIdx="2" presStyleCnt="4" custLinFactNeighborY="4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C52E3-94E3-497C-8038-C966E2EC16E6}" type="pres">
      <dgm:prSet presAssocID="{27BC31A0-B22F-4D11-926F-6F8D662D42F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D97D4-A824-4A76-997D-26EFBBFF948C}" type="pres">
      <dgm:prSet presAssocID="{905AF33E-6B0B-49A2-AECE-FC2E9FBAB86A}" presName="sp" presStyleCnt="0"/>
      <dgm:spPr/>
    </dgm:pt>
    <dgm:pt modelId="{62FBD63D-34EC-4E87-9F8E-E269D4B42121}" type="pres">
      <dgm:prSet presAssocID="{AAACC8CE-4BC0-4F04-9E9B-52EDC19D963D}" presName="composite" presStyleCnt="0"/>
      <dgm:spPr/>
    </dgm:pt>
    <dgm:pt modelId="{C54848AC-CE20-48AB-9908-ACA80EDBA0B4}" type="pres">
      <dgm:prSet presAssocID="{AAACC8CE-4BC0-4F04-9E9B-52EDC19D963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C6B08-831F-46C0-B88D-D29B7FA4B19E}" type="pres">
      <dgm:prSet presAssocID="{AAACC8CE-4BC0-4F04-9E9B-52EDC19D963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378FEC-9D79-4F86-898B-B791BBDEA7C6}" srcId="{AAACC8CE-4BC0-4F04-9E9B-52EDC19D963D}" destId="{98B7EE2D-7589-4EC0-94C4-31A8CDB90DD7}" srcOrd="1" destOrd="0" parTransId="{DA1BF328-7A57-4B2F-AFB3-D3DF864BB9EC}" sibTransId="{46D6E854-CD49-4676-82A7-E1BB18699510}"/>
    <dgm:cxn modelId="{0368802D-A90C-455B-A85E-73669CA1BB22}" srcId="{3CB78749-01A7-4E2F-ABD2-8BDA58B94277}" destId="{57AFC1D8-62FD-4EE7-923C-062FEB48B09A}" srcOrd="1" destOrd="0" parTransId="{4DB9D738-37DB-4492-931C-B824799AE4D3}" sibTransId="{19963AFA-2EE9-44B7-A567-B54FB1EDAE46}"/>
    <dgm:cxn modelId="{6C95E87D-6B86-49DB-974A-A7BA0E60A51C}" srcId="{AAACC8CE-4BC0-4F04-9E9B-52EDC19D963D}" destId="{AD8EA51F-A219-45C7-BC51-4B35B27A1DCE}" srcOrd="0" destOrd="0" parTransId="{77DBB88D-F18A-4ACB-B0A7-6CF5AC719E66}" sibTransId="{8EC1B7AB-4CD4-4ECC-8F5E-9FF2E031D597}"/>
    <dgm:cxn modelId="{4B744717-333F-467E-A59C-4564E3C37026}" type="presOf" srcId="{F9B8C527-B0A7-4755-B733-E05BF065C42B}" destId="{48B91EAA-A5CF-42FE-8741-4851C27E1D66}" srcOrd="0" destOrd="1" presId="urn:microsoft.com/office/officeart/2005/8/layout/chevron2"/>
    <dgm:cxn modelId="{A53C3438-1F9A-43F4-BF66-66F13E805ECD}" srcId="{508030A3-6A20-4C15-BBD1-3C713DFF475D}" destId="{3CB78749-01A7-4E2F-ABD2-8BDA58B94277}" srcOrd="0" destOrd="0" parTransId="{B066C0C9-D63A-429E-B395-54AABFF32F04}" sibTransId="{24468892-1C7E-457D-932D-B2A11CD78737}"/>
    <dgm:cxn modelId="{8672EB28-C3A3-403D-ACF1-6B29642B6B5E}" srcId="{27BC31A0-B22F-4D11-926F-6F8D662D42F9}" destId="{6C79F54D-2472-4ECD-B269-A4A9F7AEA2E0}" srcOrd="1" destOrd="0" parTransId="{69E6F10E-4DA4-4946-8A10-1BFF6D7E4C76}" sibTransId="{D36B4EFE-515C-4CD0-B917-8C0A933A3710}"/>
    <dgm:cxn modelId="{75FD0495-87AB-46E1-9CCE-AEAD9C8BCC96}" type="presOf" srcId="{93CF4539-A951-4325-A5C4-ADB183949408}" destId="{CCDDD5A3-89F0-4C9F-BD92-566773A08525}" srcOrd="0" destOrd="2" presId="urn:microsoft.com/office/officeart/2005/8/layout/chevron2"/>
    <dgm:cxn modelId="{8F75DD3D-845A-46F4-BBC7-6021B9F53591}" type="presOf" srcId="{27BC31A0-B22F-4D11-926F-6F8D662D42F9}" destId="{8FEBBDDF-E1E1-4C79-9A41-290800A9EF53}" srcOrd="0" destOrd="0" presId="urn:microsoft.com/office/officeart/2005/8/layout/chevron2"/>
    <dgm:cxn modelId="{65F70073-0456-42AF-B0B6-57D8D2A52AA7}" type="presOf" srcId="{3CB78749-01A7-4E2F-ABD2-8BDA58B94277}" destId="{56DA096E-CBAA-48B3-885A-742E53085D35}" srcOrd="0" destOrd="0" presId="urn:microsoft.com/office/officeart/2005/8/layout/chevron2"/>
    <dgm:cxn modelId="{112A851F-4B44-48FC-9E31-71AAADA7F072}" type="presOf" srcId="{6C79F54D-2472-4ECD-B269-A4A9F7AEA2E0}" destId="{D87C52E3-94E3-497C-8038-C966E2EC16E6}" srcOrd="0" destOrd="1" presId="urn:microsoft.com/office/officeart/2005/8/layout/chevron2"/>
    <dgm:cxn modelId="{BFAF73E0-F211-4DA4-AE3D-7866208625BB}" type="presOf" srcId="{CBC818D9-CB92-478C-BF38-128AE3F03C20}" destId="{48B91EAA-A5CF-42FE-8741-4851C27E1D66}" srcOrd="0" destOrd="0" presId="urn:microsoft.com/office/officeart/2005/8/layout/chevron2"/>
    <dgm:cxn modelId="{5AF8C8E6-745D-4DB8-9FE0-37835631948C}" type="presOf" srcId="{136D8766-F922-4614-A64F-71D1DA63E600}" destId="{D87C52E3-94E3-497C-8038-C966E2EC16E6}" srcOrd="0" destOrd="0" presId="urn:microsoft.com/office/officeart/2005/8/layout/chevron2"/>
    <dgm:cxn modelId="{CDC757BC-68FD-4CD2-9A9E-A5652EF0D992}" type="presOf" srcId="{76EB4A62-ABE9-465F-9B38-62525278E74B}" destId="{D87C52E3-94E3-497C-8038-C966E2EC16E6}" srcOrd="0" destOrd="2" presId="urn:microsoft.com/office/officeart/2005/8/layout/chevron2"/>
    <dgm:cxn modelId="{B5478696-062F-4DD1-A9D9-04FA8AE6750D}" srcId="{AAACC8CE-4BC0-4F04-9E9B-52EDC19D963D}" destId="{A56A1449-8599-4A5D-A58B-728261810331}" srcOrd="2" destOrd="0" parTransId="{BE06537A-6151-477F-9B0E-069E431F0C4B}" sibTransId="{B2F94E52-6824-498C-98F4-8612E22F00CD}"/>
    <dgm:cxn modelId="{3860C02F-F531-454E-AE6F-53D1CC994182}" srcId="{508030A3-6A20-4C15-BBD1-3C713DFF475D}" destId="{AAACC8CE-4BC0-4F04-9E9B-52EDC19D963D}" srcOrd="3" destOrd="0" parTransId="{C6073E17-DB79-445B-BCB9-9EC1A3A6EF3C}" sibTransId="{141BD811-9156-497F-B7B9-083E51C7177A}"/>
    <dgm:cxn modelId="{D9C3D184-9769-4B8B-BDF6-F939BDBE97E4}" srcId="{508030A3-6A20-4C15-BBD1-3C713DFF475D}" destId="{27BC31A0-B22F-4D11-926F-6F8D662D42F9}" srcOrd="2" destOrd="0" parTransId="{A567BB83-EA5B-44E2-A73D-1D5829E72854}" sibTransId="{905AF33E-6B0B-49A2-AECE-FC2E9FBAB86A}"/>
    <dgm:cxn modelId="{8D1A73A4-BD6A-45A8-B953-A7237889F8C0}" type="presOf" srcId="{D3CDB5B1-CD68-4E74-86B8-5AE74DFA0CBF}" destId="{9479B54C-344D-4220-854D-F1F635B3173E}" srcOrd="0" destOrd="0" presId="urn:microsoft.com/office/officeart/2005/8/layout/chevron2"/>
    <dgm:cxn modelId="{52504861-6C54-4391-AA59-E0CBA777BF4B}" type="presOf" srcId="{AD8EA51F-A219-45C7-BC51-4B35B27A1DCE}" destId="{6D5C6B08-831F-46C0-B88D-D29B7FA4B19E}" srcOrd="0" destOrd="0" presId="urn:microsoft.com/office/officeart/2005/8/layout/chevron2"/>
    <dgm:cxn modelId="{0F203FE3-BE4E-4FAC-9D69-4DAE2A1F31A3}" srcId="{27BC31A0-B22F-4D11-926F-6F8D662D42F9}" destId="{136D8766-F922-4614-A64F-71D1DA63E600}" srcOrd="0" destOrd="0" parTransId="{E5EFC442-E92F-496E-88B4-46C53439A68A}" sibTransId="{D27E21D4-A991-407A-9509-D6934F5E07F3}"/>
    <dgm:cxn modelId="{DE93DADC-A7FB-49AB-AD1E-CF25F9BDDAB9}" srcId="{D3CDB5B1-CD68-4E74-86B8-5AE74DFA0CBF}" destId="{56A99850-D469-440E-9524-977FDDC6D22B}" srcOrd="2" destOrd="0" parTransId="{800B9F41-C5F4-4D8E-976E-6BF867BB56A7}" sibTransId="{AFF53ABD-BF55-4701-81DC-9DC13EF0E799}"/>
    <dgm:cxn modelId="{16B73B57-A8B3-4579-A5E8-064CBA5035B8}" srcId="{3CB78749-01A7-4E2F-ABD2-8BDA58B94277}" destId="{93CF4539-A951-4325-A5C4-ADB183949408}" srcOrd="2" destOrd="0" parTransId="{2DC8ACC8-4953-4CF6-918C-44B179AAAEA9}" sibTransId="{783EF643-B11F-460C-B8AB-7A464DA1E1A8}"/>
    <dgm:cxn modelId="{4BD54289-BAF0-4ED8-86AB-95B56344F9BC}" type="presOf" srcId="{ACB507F7-F1E3-445B-BC45-EAE616391164}" destId="{CCDDD5A3-89F0-4C9F-BD92-566773A08525}" srcOrd="0" destOrd="0" presId="urn:microsoft.com/office/officeart/2005/8/layout/chevron2"/>
    <dgm:cxn modelId="{EC10D9AB-9F52-43C6-A395-BEB340984AA3}" srcId="{3CB78749-01A7-4E2F-ABD2-8BDA58B94277}" destId="{ACB507F7-F1E3-445B-BC45-EAE616391164}" srcOrd="0" destOrd="0" parTransId="{CFF66D90-F8F3-43D1-AC16-CD5C8FE76400}" sibTransId="{7CBEA0E6-75CA-43F6-B2A7-CB8D5BA5CED5}"/>
    <dgm:cxn modelId="{04333ABD-A9CC-4BA0-9495-C120C2DC0DCC}" srcId="{508030A3-6A20-4C15-BBD1-3C713DFF475D}" destId="{D3CDB5B1-CD68-4E74-86B8-5AE74DFA0CBF}" srcOrd="1" destOrd="0" parTransId="{E0A769CE-1B89-4C38-897C-ADB7B5322855}" sibTransId="{0091B627-3F21-464E-85ED-AB64FB943B82}"/>
    <dgm:cxn modelId="{A3E6506A-AEDA-462D-8837-76DBE5BF77BF}" srcId="{D3CDB5B1-CD68-4E74-86B8-5AE74DFA0CBF}" destId="{CBC818D9-CB92-478C-BF38-128AE3F03C20}" srcOrd="0" destOrd="0" parTransId="{58FDD317-F426-4B4D-B06E-C569ECBEAFD8}" sibTransId="{1C1A04C8-76B5-4DEA-B146-4170F5658CFA}"/>
    <dgm:cxn modelId="{8BC5EE97-9605-4DF7-ADD1-E1C2BAA8F914}" type="presOf" srcId="{508030A3-6A20-4C15-BBD1-3C713DFF475D}" destId="{79665BCA-DC61-4D13-A9EF-83CF6050232C}" srcOrd="0" destOrd="0" presId="urn:microsoft.com/office/officeart/2005/8/layout/chevron2"/>
    <dgm:cxn modelId="{32F2271F-D7D3-4A6A-844D-234CAA708AF4}" type="presOf" srcId="{A56A1449-8599-4A5D-A58B-728261810331}" destId="{6D5C6B08-831F-46C0-B88D-D29B7FA4B19E}" srcOrd="0" destOrd="2" presId="urn:microsoft.com/office/officeart/2005/8/layout/chevron2"/>
    <dgm:cxn modelId="{8B20B84A-7947-4BAD-94AE-7DE4D160C6A9}" type="presOf" srcId="{98B7EE2D-7589-4EC0-94C4-31A8CDB90DD7}" destId="{6D5C6B08-831F-46C0-B88D-D29B7FA4B19E}" srcOrd="0" destOrd="1" presId="urn:microsoft.com/office/officeart/2005/8/layout/chevron2"/>
    <dgm:cxn modelId="{DE820281-4D25-491B-9FE0-0F793299A2D8}" type="presOf" srcId="{57AFC1D8-62FD-4EE7-923C-062FEB48B09A}" destId="{CCDDD5A3-89F0-4C9F-BD92-566773A08525}" srcOrd="0" destOrd="1" presId="urn:microsoft.com/office/officeart/2005/8/layout/chevron2"/>
    <dgm:cxn modelId="{24C218EA-AA3A-4309-B3AF-25D8C6F277CA}" type="presOf" srcId="{56A99850-D469-440E-9524-977FDDC6D22B}" destId="{48B91EAA-A5CF-42FE-8741-4851C27E1D66}" srcOrd="0" destOrd="2" presId="urn:microsoft.com/office/officeart/2005/8/layout/chevron2"/>
    <dgm:cxn modelId="{94785568-44A0-4E46-987C-4AB896156B36}" type="presOf" srcId="{AAACC8CE-4BC0-4F04-9E9B-52EDC19D963D}" destId="{C54848AC-CE20-48AB-9908-ACA80EDBA0B4}" srcOrd="0" destOrd="0" presId="urn:microsoft.com/office/officeart/2005/8/layout/chevron2"/>
    <dgm:cxn modelId="{5B29DC3E-AD26-487C-BB29-15847183D1BA}" srcId="{D3CDB5B1-CD68-4E74-86B8-5AE74DFA0CBF}" destId="{F9B8C527-B0A7-4755-B733-E05BF065C42B}" srcOrd="1" destOrd="0" parTransId="{1407879C-B03C-403E-BFAB-33144073735B}" sibTransId="{CAEBA8CE-4C95-47E0-A645-47DF2E66300F}"/>
    <dgm:cxn modelId="{2AC528CA-A1F2-42ED-9F35-875F7178225A}" srcId="{27BC31A0-B22F-4D11-926F-6F8D662D42F9}" destId="{76EB4A62-ABE9-465F-9B38-62525278E74B}" srcOrd="2" destOrd="0" parTransId="{197A6931-0814-46F0-BB4D-D68E9D278C73}" sibTransId="{E273DD74-E363-4EAD-AF2C-B762ECBF2A30}"/>
    <dgm:cxn modelId="{ABFA4E75-150F-4685-A1D8-439D942EDB4B}" type="presParOf" srcId="{79665BCA-DC61-4D13-A9EF-83CF6050232C}" destId="{A6EBAF24-821C-4200-84C5-E380F2CABEB3}" srcOrd="0" destOrd="0" presId="urn:microsoft.com/office/officeart/2005/8/layout/chevron2"/>
    <dgm:cxn modelId="{8F2B236D-D3FE-4B1E-B17A-1B68F70B4312}" type="presParOf" srcId="{A6EBAF24-821C-4200-84C5-E380F2CABEB3}" destId="{56DA096E-CBAA-48B3-885A-742E53085D35}" srcOrd="0" destOrd="0" presId="urn:microsoft.com/office/officeart/2005/8/layout/chevron2"/>
    <dgm:cxn modelId="{7D03B3D6-30D4-489E-8710-9A6C2029F1EA}" type="presParOf" srcId="{A6EBAF24-821C-4200-84C5-E380F2CABEB3}" destId="{CCDDD5A3-89F0-4C9F-BD92-566773A08525}" srcOrd="1" destOrd="0" presId="urn:microsoft.com/office/officeart/2005/8/layout/chevron2"/>
    <dgm:cxn modelId="{AD39BA27-040D-44AA-927A-9A8F5AF60B1C}" type="presParOf" srcId="{79665BCA-DC61-4D13-A9EF-83CF6050232C}" destId="{2D5D37FD-730F-4D0F-BF89-4F9D5EB820E0}" srcOrd="1" destOrd="0" presId="urn:microsoft.com/office/officeart/2005/8/layout/chevron2"/>
    <dgm:cxn modelId="{052B7DDD-2ED7-4CDD-B904-9349D484A220}" type="presParOf" srcId="{79665BCA-DC61-4D13-A9EF-83CF6050232C}" destId="{9E8EB405-A701-46F4-916E-62D2A8D307EF}" srcOrd="2" destOrd="0" presId="urn:microsoft.com/office/officeart/2005/8/layout/chevron2"/>
    <dgm:cxn modelId="{81F0F506-CA1F-4AC9-939F-CB8BFF209EBF}" type="presParOf" srcId="{9E8EB405-A701-46F4-916E-62D2A8D307EF}" destId="{9479B54C-344D-4220-854D-F1F635B3173E}" srcOrd="0" destOrd="0" presId="urn:microsoft.com/office/officeart/2005/8/layout/chevron2"/>
    <dgm:cxn modelId="{5E23305E-CA4E-4ED8-A50B-CB90A81E1120}" type="presParOf" srcId="{9E8EB405-A701-46F4-916E-62D2A8D307EF}" destId="{48B91EAA-A5CF-42FE-8741-4851C27E1D66}" srcOrd="1" destOrd="0" presId="urn:microsoft.com/office/officeart/2005/8/layout/chevron2"/>
    <dgm:cxn modelId="{C5F13C88-A082-4A9A-BAA6-654DDD5E686D}" type="presParOf" srcId="{79665BCA-DC61-4D13-A9EF-83CF6050232C}" destId="{9ACADF2E-3597-49CE-91D8-3B9A97023555}" srcOrd="3" destOrd="0" presId="urn:microsoft.com/office/officeart/2005/8/layout/chevron2"/>
    <dgm:cxn modelId="{A77982E1-CA73-4FA5-A156-D5740C391838}" type="presParOf" srcId="{79665BCA-DC61-4D13-A9EF-83CF6050232C}" destId="{45EB84BE-4CE4-4244-B361-E39F3EE3E39A}" srcOrd="4" destOrd="0" presId="urn:microsoft.com/office/officeart/2005/8/layout/chevron2"/>
    <dgm:cxn modelId="{B84BC75B-833E-4D78-B4FA-F1F6BC4FCD3D}" type="presParOf" srcId="{45EB84BE-4CE4-4244-B361-E39F3EE3E39A}" destId="{8FEBBDDF-E1E1-4C79-9A41-290800A9EF53}" srcOrd="0" destOrd="0" presId="urn:microsoft.com/office/officeart/2005/8/layout/chevron2"/>
    <dgm:cxn modelId="{0023D0B8-C8E2-483E-B2C8-84133F0960B1}" type="presParOf" srcId="{45EB84BE-4CE4-4244-B361-E39F3EE3E39A}" destId="{D87C52E3-94E3-497C-8038-C966E2EC16E6}" srcOrd="1" destOrd="0" presId="urn:microsoft.com/office/officeart/2005/8/layout/chevron2"/>
    <dgm:cxn modelId="{57535F93-E175-438D-9E8C-2A6ED8322119}" type="presParOf" srcId="{79665BCA-DC61-4D13-A9EF-83CF6050232C}" destId="{29DD97D4-A824-4A76-997D-26EFBBFF948C}" srcOrd="5" destOrd="0" presId="urn:microsoft.com/office/officeart/2005/8/layout/chevron2"/>
    <dgm:cxn modelId="{56971A83-C566-4563-8F5E-9F252D3CBC50}" type="presParOf" srcId="{79665BCA-DC61-4D13-A9EF-83CF6050232C}" destId="{62FBD63D-34EC-4E87-9F8E-E269D4B42121}" srcOrd="6" destOrd="0" presId="urn:microsoft.com/office/officeart/2005/8/layout/chevron2"/>
    <dgm:cxn modelId="{5D7D485D-8B31-434C-AB52-E9F202C6D00E}" type="presParOf" srcId="{62FBD63D-34EC-4E87-9F8E-E269D4B42121}" destId="{C54848AC-CE20-48AB-9908-ACA80EDBA0B4}" srcOrd="0" destOrd="0" presId="urn:microsoft.com/office/officeart/2005/8/layout/chevron2"/>
    <dgm:cxn modelId="{65E0B838-C4CB-413F-BC37-87DE98F71948}" type="presParOf" srcId="{62FBD63D-34EC-4E87-9F8E-E269D4B42121}" destId="{6D5C6B08-831F-46C0-B88D-D29B7FA4B1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474FA-DB6D-4395-8A63-FB6EA7802565}">
      <dsp:nvSpPr>
        <dsp:cNvPr id="0" name=""/>
        <dsp:cNvSpPr/>
      </dsp:nvSpPr>
      <dsp:spPr>
        <a:xfrm rot="16200000">
          <a:off x="419099" y="-419099"/>
          <a:ext cx="3429000" cy="42672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Русско-японская война (1904-1905)</a:t>
          </a:r>
          <a:endParaRPr lang="ru-RU" sz="2800" kern="1200" dirty="0"/>
        </a:p>
      </dsp:txBody>
      <dsp:txXfrm rot="5400000">
        <a:off x="-1" y="1"/>
        <a:ext cx="4267200" cy="2571750"/>
      </dsp:txXfrm>
    </dsp:sp>
    <dsp:sp modelId="{926D48BC-560A-4970-AF58-549249AA8B63}">
      <dsp:nvSpPr>
        <dsp:cNvPr id="0" name=""/>
        <dsp:cNvSpPr/>
      </dsp:nvSpPr>
      <dsp:spPr>
        <a:xfrm>
          <a:off x="4267200" y="0"/>
          <a:ext cx="4267200" cy="3429000"/>
        </a:xfrm>
        <a:prstGeom prst="round1Rect">
          <a:avLst/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hueOff val="-5608813"/>
              <a:satOff val="-2884"/>
              <a:lumOff val="-1242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Первая русская революция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(1905-1907)</a:t>
          </a:r>
          <a:endParaRPr lang="ru-RU" sz="2800" kern="1200" dirty="0"/>
        </a:p>
      </dsp:txBody>
      <dsp:txXfrm>
        <a:off x="4267200" y="0"/>
        <a:ext cx="4267200" cy="2571750"/>
      </dsp:txXfrm>
    </dsp:sp>
    <dsp:sp modelId="{902E002E-069C-4F87-A903-78F9A19DAAD7}">
      <dsp:nvSpPr>
        <dsp:cNvPr id="0" name=""/>
        <dsp:cNvSpPr/>
      </dsp:nvSpPr>
      <dsp:spPr>
        <a:xfrm rot="10800000">
          <a:off x="0" y="3429000"/>
          <a:ext cx="4267200" cy="3429000"/>
        </a:xfrm>
        <a:prstGeom prst="round1Rect">
          <a:avLst/>
        </a:prstGeom>
        <a:solidFill>
          <a:schemeClr val="accent3">
            <a:hueOff val="-11217626"/>
            <a:satOff val="-5768"/>
            <a:lumOff val="-24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hueOff val="-11217626"/>
              <a:satOff val="-5768"/>
              <a:lumOff val="-2483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Третьеиюньская монархия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(1907-1914)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Столыпинская</a:t>
          </a:r>
          <a:r>
            <a:rPr lang="ru-RU" sz="2800" kern="1200" dirty="0" smtClean="0"/>
            <a:t> реформа </a:t>
          </a:r>
          <a:endParaRPr lang="ru-RU" sz="2800" kern="1200" dirty="0"/>
        </a:p>
      </dsp:txBody>
      <dsp:txXfrm rot="10800000">
        <a:off x="0" y="4286249"/>
        <a:ext cx="4267200" cy="2571750"/>
      </dsp:txXfrm>
    </dsp:sp>
    <dsp:sp modelId="{F1776A6C-CF42-4B35-84B0-043618581DDC}">
      <dsp:nvSpPr>
        <dsp:cNvPr id="0" name=""/>
        <dsp:cNvSpPr/>
      </dsp:nvSpPr>
      <dsp:spPr>
        <a:xfrm rot="5400000">
          <a:off x="4686300" y="3009900"/>
          <a:ext cx="3429000" cy="4267200"/>
        </a:xfrm>
        <a:prstGeom prst="round1Rect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hueOff val="-16826439"/>
              <a:satOff val="-8652"/>
              <a:lumOff val="-3725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Первая мировая война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(1914 – 1918)     </a:t>
          </a:r>
          <a:endParaRPr lang="ru-RU" sz="2800" kern="1200" dirty="0"/>
        </a:p>
      </dsp:txBody>
      <dsp:txXfrm rot="-5400000">
        <a:off x="4267199" y="4286249"/>
        <a:ext cx="4267200" cy="2571750"/>
      </dsp:txXfrm>
    </dsp:sp>
    <dsp:sp modelId="{FE1CD3AF-8724-45A0-B2BD-9BF5B8333999}">
      <dsp:nvSpPr>
        <dsp:cNvPr id="0" name=""/>
        <dsp:cNvSpPr/>
      </dsp:nvSpPr>
      <dsp:spPr>
        <a:xfrm>
          <a:off x="2987040" y="2571750"/>
          <a:ext cx="2560320" cy="1714500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Россия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1900-1917</a:t>
          </a:r>
          <a:endParaRPr lang="ru-RU" sz="2800" kern="1200" dirty="0"/>
        </a:p>
      </dsp:txBody>
      <dsp:txXfrm>
        <a:off x="3070735" y="2655445"/>
        <a:ext cx="2392930" cy="1547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4B9C8-BDB3-4CE7-95F3-AAD620F8382E}">
      <dsp:nvSpPr>
        <dsp:cNvPr id="0" name=""/>
        <dsp:cNvSpPr/>
      </dsp:nvSpPr>
      <dsp:spPr>
        <a:xfrm>
          <a:off x="4648193" y="1095967"/>
          <a:ext cx="3504625" cy="1100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953"/>
              </a:lnTo>
              <a:lnTo>
                <a:pt x="3504625" y="892953"/>
              </a:lnTo>
              <a:lnTo>
                <a:pt x="3504625" y="11001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484A1-D5C5-4054-83D9-D9BA682E14A7}">
      <dsp:nvSpPr>
        <dsp:cNvPr id="0" name=""/>
        <dsp:cNvSpPr/>
      </dsp:nvSpPr>
      <dsp:spPr>
        <a:xfrm>
          <a:off x="4648193" y="1095967"/>
          <a:ext cx="1117412" cy="1100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953"/>
              </a:lnTo>
              <a:lnTo>
                <a:pt x="1117412" y="892953"/>
              </a:lnTo>
              <a:lnTo>
                <a:pt x="1117412" y="11001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09C69-909F-4748-95E3-5289493F7322}">
      <dsp:nvSpPr>
        <dsp:cNvPr id="0" name=""/>
        <dsp:cNvSpPr/>
      </dsp:nvSpPr>
      <dsp:spPr>
        <a:xfrm>
          <a:off x="3378393" y="1095967"/>
          <a:ext cx="1269799" cy="1100108"/>
        </a:xfrm>
        <a:custGeom>
          <a:avLst/>
          <a:gdLst/>
          <a:ahLst/>
          <a:cxnLst/>
          <a:rect l="0" t="0" r="0" b="0"/>
          <a:pathLst>
            <a:path>
              <a:moveTo>
                <a:pt x="1269799" y="0"/>
              </a:moveTo>
              <a:lnTo>
                <a:pt x="1269799" y="892953"/>
              </a:lnTo>
              <a:lnTo>
                <a:pt x="0" y="892953"/>
              </a:lnTo>
              <a:lnTo>
                <a:pt x="0" y="11001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E0094-6CE4-4A9F-A587-CA1CF3DAEB66}">
      <dsp:nvSpPr>
        <dsp:cNvPr id="0" name=""/>
        <dsp:cNvSpPr/>
      </dsp:nvSpPr>
      <dsp:spPr>
        <a:xfrm>
          <a:off x="991181" y="1095967"/>
          <a:ext cx="3657012" cy="1100108"/>
        </a:xfrm>
        <a:custGeom>
          <a:avLst/>
          <a:gdLst/>
          <a:ahLst/>
          <a:cxnLst/>
          <a:rect l="0" t="0" r="0" b="0"/>
          <a:pathLst>
            <a:path>
              <a:moveTo>
                <a:pt x="3657012" y="0"/>
              </a:moveTo>
              <a:lnTo>
                <a:pt x="3657012" y="892953"/>
              </a:lnTo>
              <a:lnTo>
                <a:pt x="0" y="892953"/>
              </a:lnTo>
              <a:lnTo>
                <a:pt x="0" y="11001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0109CC-A1FE-4E43-96AE-9D72EF5C619F}">
      <dsp:nvSpPr>
        <dsp:cNvPr id="0" name=""/>
        <dsp:cNvSpPr/>
      </dsp:nvSpPr>
      <dsp:spPr>
        <a:xfrm>
          <a:off x="2362190" y="0"/>
          <a:ext cx="4572005" cy="1095967"/>
        </a:xfrm>
        <a:prstGeom prst="rect">
          <a:avLst/>
        </a:prstGeom>
        <a:gradFill rotWithShape="1">
          <a:gsLst>
            <a:gs pos="0">
              <a:schemeClr val="accent3">
                <a:tint val="1000"/>
              </a:schemeClr>
            </a:gs>
            <a:gs pos="68000">
              <a:schemeClr val="accent3">
                <a:tint val="77000"/>
              </a:schemeClr>
            </a:gs>
            <a:gs pos="81000">
              <a:schemeClr val="accent3">
                <a:tint val="79000"/>
              </a:schemeClr>
            </a:gs>
            <a:gs pos="86000">
              <a:schemeClr val="accent3">
                <a:tint val="73000"/>
              </a:schemeClr>
            </a:gs>
            <a:gs pos="100000">
              <a:schemeClr val="accent3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60000"/>
              <a:satMod val="300000"/>
            </a:schemeClr>
          </a:solidFill>
          <a:prstDash val="solid"/>
        </a:ln>
        <a:effectLst>
          <a:glow rad="63500">
            <a:schemeClr val="accent3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C00000"/>
              </a:solidFill>
            </a:rPr>
            <a:t>Император</a:t>
          </a:r>
          <a:endParaRPr lang="ru-RU" sz="4400" kern="1200" dirty="0">
            <a:solidFill>
              <a:srgbClr val="C00000"/>
            </a:solidFill>
          </a:endParaRPr>
        </a:p>
      </dsp:txBody>
      <dsp:txXfrm>
        <a:off x="2362190" y="0"/>
        <a:ext cx="4572005" cy="1095967"/>
      </dsp:txXfrm>
    </dsp:sp>
    <dsp:sp modelId="{CD5A4689-0E3D-4D0E-8A74-6ABE55492428}">
      <dsp:nvSpPr>
        <dsp:cNvPr id="0" name=""/>
        <dsp:cNvSpPr/>
      </dsp:nvSpPr>
      <dsp:spPr>
        <a:xfrm>
          <a:off x="4729" y="2196075"/>
          <a:ext cx="1972902" cy="2350526"/>
        </a:xfrm>
        <a:prstGeom prst="rect">
          <a:avLst/>
        </a:prstGeom>
        <a:gradFill rotWithShape="1">
          <a:gsLst>
            <a:gs pos="0">
              <a:schemeClr val="accent2">
                <a:tint val="1000"/>
              </a:schemeClr>
            </a:gs>
            <a:gs pos="68000">
              <a:schemeClr val="accent2">
                <a:tint val="77000"/>
              </a:schemeClr>
            </a:gs>
            <a:gs pos="81000">
              <a:schemeClr val="accent2">
                <a:tint val="79000"/>
              </a:schemeClr>
            </a:gs>
            <a:gs pos="86000">
              <a:schemeClr val="accent2">
                <a:tint val="73000"/>
              </a:schemeClr>
            </a:gs>
            <a:gs pos="100000">
              <a:schemeClr val="accent2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2">
              <a:shade val="60000"/>
              <a:satMod val="300000"/>
            </a:schemeClr>
          </a:solidFill>
          <a:prstDash val="solid"/>
        </a:ln>
        <a:effectLst>
          <a:glow rad="63500">
            <a:schemeClr val="accent2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Государственный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Совет</a:t>
          </a:r>
          <a:endParaRPr lang="ru-RU" sz="3200" kern="1200" dirty="0"/>
        </a:p>
      </dsp:txBody>
      <dsp:txXfrm>
        <a:off x="4729" y="2196075"/>
        <a:ext cx="1972902" cy="2350526"/>
      </dsp:txXfrm>
    </dsp:sp>
    <dsp:sp modelId="{2160C853-EB14-44F4-AB66-57DB2C686B75}">
      <dsp:nvSpPr>
        <dsp:cNvPr id="0" name=""/>
        <dsp:cNvSpPr/>
      </dsp:nvSpPr>
      <dsp:spPr>
        <a:xfrm>
          <a:off x="2391942" y="2196075"/>
          <a:ext cx="1972902" cy="2350526"/>
        </a:xfrm>
        <a:prstGeom prst="rect">
          <a:avLst/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Сенат</a:t>
          </a:r>
          <a:endParaRPr lang="ru-RU" sz="3000" kern="1200" dirty="0"/>
        </a:p>
      </dsp:txBody>
      <dsp:txXfrm>
        <a:off x="2391942" y="2196075"/>
        <a:ext cx="1972902" cy="2350526"/>
      </dsp:txXfrm>
    </dsp:sp>
    <dsp:sp modelId="{FEA3A9A4-48B0-4C43-A756-06E0CC8508FE}">
      <dsp:nvSpPr>
        <dsp:cNvPr id="0" name=""/>
        <dsp:cNvSpPr/>
      </dsp:nvSpPr>
      <dsp:spPr>
        <a:xfrm>
          <a:off x="4779154" y="2196075"/>
          <a:ext cx="1972902" cy="2350526"/>
        </a:xfrm>
        <a:prstGeom prst="rect">
          <a:avLst/>
        </a:prstGeom>
        <a:gradFill rotWithShape="1">
          <a:gsLst>
            <a:gs pos="0">
              <a:schemeClr val="accent1">
                <a:tint val="1000"/>
              </a:schemeClr>
            </a:gs>
            <a:gs pos="68000">
              <a:schemeClr val="accent1">
                <a:tint val="77000"/>
              </a:schemeClr>
            </a:gs>
            <a:gs pos="81000">
              <a:schemeClr val="accent1">
                <a:tint val="79000"/>
              </a:schemeClr>
            </a:gs>
            <a:gs pos="86000">
              <a:schemeClr val="accent1">
                <a:tint val="73000"/>
              </a:schemeClr>
            </a:gs>
            <a:gs pos="100000">
              <a:schemeClr val="accent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63500">
            <a:schemeClr val="accent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Кабинет министров</a:t>
          </a:r>
          <a:endParaRPr lang="ru-RU" sz="3000" kern="1200" dirty="0"/>
        </a:p>
      </dsp:txBody>
      <dsp:txXfrm>
        <a:off x="4779154" y="2196075"/>
        <a:ext cx="1972902" cy="2350526"/>
      </dsp:txXfrm>
    </dsp:sp>
    <dsp:sp modelId="{6ACC919A-A5D9-41C8-AD37-5B98DBFF113F}">
      <dsp:nvSpPr>
        <dsp:cNvPr id="0" name=""/>
        <dsp:cNvSpPr/>
      </dsp:nvSpPr>
      <dsp:spPr>
        <a:xfrm>
          <a:off x="7166367" y="2196075"/>
          <a:ext cx="1972902" cy="986451"/>
        </a:xfrm>
        <a:prstGeom prst="rect">
          <a:avLst/>
        </a:prstGeom>
        <a:gradFill rotWithShape="1">
          <a:gsLst>
            <a:gs pos="0">
              <a:schemeClr val="dk1">
                <a:tint val="1000"/>
              </a:schemeClr>
            </a:gs>
            <a:gs pos="68000">
              <a:schemeClr val="dk1">
                <a:tint val="77000"/>
              </a:schemeClr>
            </a:gs>
            <a:gs pos="81000">
              <a:schemeClr val="dk1">
                <a:tint val="79000"/>
              </a:schemeClr>
            </a:gs>
            <a:gs pos="86000">
              <a:schemeClr val="dk1">
                <a:tint val="73000"/>
              </a:schemeClr>
            </a:gs>
            <a:gs pos="100000">
              <a:schemeClr val="dk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dk1">
              <a:shade val="60000"/>
              <a:satMod val="300000"/>
            </a:schemeClr>
          </a:solidFill>
          <a:prstDash val="solid"/>
        </a:ln>
        <a:effectLst>
          <a:glow rad="63500">
            <a:schemeClr val="dk1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Синод</a:t>
          </a:r>
          <a:endParaRPr lang="ru-RU" sz="3000" kern="1200" dirty="0"/>
        </a:p>
      </dsp:txBody>
      <dsp:txXfrm>
        <a:off x="7166367" y="2196075"/>
        <a:ext cx="1972902" cy="9864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0DBBA-586D-40B8-96A6-D9ACC384653E}">
      <dsp:nvSpPr>
        <dsp:cNvPr id="0" name=""/>
        <dsp:cNvSpPr/>
      </dsp:nvSpPr>
      <dsp:spPr>
        <a:xfrm>
          <a:off x="2636870" y="2198439"/>
          <a:ext cx="1096932" cy="490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6932" y="49005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D7502-7030-40AB-9BE9-C28CB5D69E93}">
      <dsp:nvSpPr>
        <dsp:cNvPr id="0" name=""/>
        <dsp:cNvSpPr/>
      </dsp:nvSpPr>
      <dsp:spPr>
        <a:xfrm>
          <a:off x="4258644" y="778890"/>
          <a:ext cx="1532127" cy="865097"/>
        </a:xfrm>
        <a:custGeom>
          <a:avLst/>
          <a:gdLst/>
          <a:ahLst/>
          <a:cxnLst/>
          <a:rect l="0" t="0" r="0" b="0"/>
          <a:pathLst>
            <a:path>
              <a:moveTo>
                <a:pt x="1532127" y="0"/>
              </a:moveTo>
              <a:lnTo>
                <a:pt x="1532127" y="865097"/>
              </a:lnTo>
              <a:lnTo>
                <a:pt x="0" y="8650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BABBF-33BA-423F-9B61-B40E48B7B0AF}">
      <dsp:nvSpPr>
        <dsp:cNvPr id="0" name=""/>
        <dsp:cNvSpPr/>
      </dsp:nvSpPr>
      <dsp:spPr>
        <a:xfrm>
          <a:off x="5790772" y="778890"/>
          <a:ext cx="2418947" cy="3106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2948"/>
              </a:lnTo>
              <a:lnTo>
                <a:pt x="2418947" y="2942948"/>
              </a:lnTo>
              <a:lnTo>
                <a:pt x="2418947" y="31061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FD36-9695-4381-8CBC-2281EA5AF58C}">
      <dsp:nvSpPr>
        <dsp:cNvPr id="0" name=""/>
        <dsp:cNvSpPr/>
      </dsp:nvSpPr>
      <dsp:spPr>
        <a:xfrm>
          <a:off x="5790772" y="778890"/>
          <a:ext cx="178941" cy="3106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2948"/>
              </a:lnTo>
              <a:lnTo>
                <a:pt x="178941" y="2942948"/>
              </a:lnTo>
              <a:lnTo>
                <a:pt x="178941" y="31061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CACE5-FB74-4890-AF2B-E46CFD753C40}">
      <dsp:nvSpPr>
        <dsp:cNvPr id="0" name=""/>
        <dsp:cNvSpPr/>
      </dsp:nvSpPr>
      <dsp:spPr>
        <a:xfrm>
          <a:off x="3550766" y="778890"/>
          <a:ext cx="2240005" cy="3106152"/>
        </a:xfrm>
        <a:custGeom>
          <a:avLst/>
          <a:gdLst/>
          <a:ahLst/>
          <a:cxnLst/>
          <a:rect l="0" t="0" r="0" b="0"/>
          <a:pathLst>
            <a:path>
              <a:moveTo>
                <a:pt x="2240005" y="0"/>
              </a:moveTo>
              <a:lnTo>
                <a:pt x="2240005" y="2942948"/>
              </a:lnTo>
              <a:lnTo>
                <a:pt x="0" y="2942948"/>
              </a:lnTo>
              <a:lnTo>
                <a:pt x="0" y="31061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12728-E67A-408E-98F4-6CD3111AC45F}">
      <dsp:nvSpPr>
        <dsp:cNvPr id="0" name=""/>
        <dsp:cNvSpPr/>
      </dsp:nvSpPr>
      <dsp:spPr>
        <a:xfrm>
          <a:off x="3725674" y="1728"/>
          <a:ext cx="4130195" cy="777161"/>
        </a:xfrm>
        <a:prstGeom prst="rect">
          <a:avLst/>
        </a:prstGeom>
        <a:gradFill rotWithShape="1">
          <a:gsLst>
            <a:gs pos="0">
              <a:schemeClr val="accent3">
                <a:tint val="1000"/>
              </a:schemeClr>
            </a:gs>
            <a:gs pos="68000">
              <a:schemeClr val="accent3">
                <a:tint val="77000"/>
              </a:schemeClr>
            </a:gs>
            <a:gs pos="81000">
              <a:schemeClr val="accent3">
                <a:tint val="79000"/>
              </a:schemeClr>
            </a:gs>
            <a:gs pos="86000">
              <a:schemeClr val="accent3">
                <a:tint val="73000"/>
              </a:schemeClr>
            </a:gs>
            <a:gs pos="100000">
              <a:schemeClr val="accent3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60000"/>
              <a:satMod val="300000"/>
            </a:schemeClr>
          </a:solidFill>
          <a:prstDash val="solid"/>
        </a:ln>
        <a:effectLst>
          <a:glow rad="635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chemeClr val="accent3">
                  <a:lumMod val="75000"/>
                </a:schemeClr>
              </a:solidFill>
            </a:rPr>
            <a:t>Император</a:t>
          </a:r>
          <a:endParaRPr lang="ru-RU" sz="4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725674" y="1728"/>
        <a:ext cx="4130195" cy="777161"/>
      </dsp:txXfrm>
    </dsp:sp>
    <dsp:sp modelId="{F3E3B91E-D144-4A0C-B9F3-2573146C2240}">
      <dsp:nvSpPr>
        <dsp:cNvPr id="0" name=""/>
        <dsp:cNvSpPr/>
      </dsp:nvSpPr>
      <dsp:spPr>
        <a:xfrm>
          <a:off x="2594663" y="3885043"/>
          <a:ext cx="1912206" cy="1382664"/>
        </a:xfrm>
        <a:prstGeom prst="rect">
          <a:avLst/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Сенат</a:t>
          </a:r>
          <a:endParaRPr lang="ru-RU" sz="3200" kern="1200" dirty="0"/>
        </a:p>
      </dsp:txBody>
      <dsp:txXfrm>
        <a:off x="2594663" y="3885043"/>
        <a:ext cx="1912206" cy="1382664"/>
      </dsp:txXfrm>
    </dsp:sp>
    <dsp:sp modelId="{E027D697-0B56-499B-9BFB-C5604B3A58D5}">
      <dsp:nvSpPr>
        <dsp:cNvPr id="0" name=""/>
        <dsp:cNvSpPr/>
      </dsp:nvSpPr>
      <dsp:spPr>
        <a:xfrm>
          <a:off x="4833277" y="3885043"/>
          <a:ext cx="2272872" cy="1904427"/>
        </a:xfrm>
        <a:prstGeom prst="rect">
          <a:avLst/>
        </a:prstGeom>
        <a:gradFill rotWithShape="1">
          <a:gsLst>
            <a:gs pos="0">
              <a:schemeClr val="accent1">
                <a:tint val="73000"/>
                <a:satMod val="150000"/>
              </a:schemeClr>
            </a:gs>
            <a:gs pos="25000">
              <a:schemeClr val="accent1">
                <a:tint val="96000"/>
                <a:shade val="80000"/>
                <a:satMod val="105000"/>
              </a:schemeClr>
            </a:gs>
            <a:gs pos="38000">
              <a:schemeClr val="accent1">
                <a:tint val="96000"/>
                <a:shade val="59000"/>
                <a:satMod val="120000"/>
              </a:schemeClr>
            </a:gs>
            <a:gs pos="55000">
              <a:schemeClr val="accent1">
                <a:shade val="57000"/>
                <a:satMod val="120000"/>
              </a:schemeClr>
            </a:gs>
            <a:gs pos="80000">
              <a:schemeClr val="accent1">
                <a:shade val="56000"/>
                <a:satMod val="145000"/>
              </a:schemeClr>
            </a:gs>
            <a:gs pos="88000">
              <a:schemeClr val="accent1">
                <a:shade val="63000"/>
                <a:satMod val="160000"/>
              </a:schemeClr>
            </a:gs>
            <a:gs pos="100000">
              <a:schemeClr val="accent1"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shade val="60000"/>
              <a:satMod val="300000"/>
            </a:schemeClr>
          </a:solidFill>
          <a:prstDash val="solid"/>
        </a:ln>
        <a:effectLst>
          <a:glow rad="70000">
            <a:schemeClr val="accent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Совет министров</a:t>
          </a:r>
          <a:endParaRPr lang="ru-RU" sz="3200" kern="1200" dirty="0"/>
        </a:p>
      </dsp:txBody>
      <dsp:txXfrm>
        <a:off x="4833277" y="3885043"/>
        <a:ext cx="2272872" cy="1904427"/>
      </dsp:txXfrm>
    </dsp:sp>
    <dsp:sp modelId="{BFC9AEF8-4DC3-4422-AB48-420BEAB1A57D}">
      <dsp:nvSpPr>
        <dsp:cNvPr id="0" name=""/>
        <dsp:cNvSpPr/>
      </dsp:nvSpPr>
      <dsp:spPr>
        <a:xfrm>
          <a:off x="7432557" y="3885043"/>
          <a:ext cx="1554323" cy="777161"/>
        </a:xfrm>
        <a:prstGeom prst="rect">
          <a:avLst/>
        </a:prstGeom>
        <a:gradFill rotWithShape="1">
          <a:gsLst>
            <a:gs pos="0">
              <a:schemeClr val="dk1">
                <a:tint val="1000"/>
              </a:schemeClr>
            </a:gs>
            <a:gs pos="68000">
              <a:schemeClr val="dk1">
                <a:tint val="77000"/>
              </a:schemeClr>
            </a:gs>
            <a:gs pos="81000">
              <a:schemeClr val="dk1">
                <a:tint val="79000"/>
              </a:schemeClr>
            </a:gs>
            <a:gs pos="86000">
              <a:schemeClr val="dk1">
                <a:tint val="73000"/>
              </a:schemeClr>
            </a:gs>
            <a:gs pos="100000">
              <a:schemeClr val="dk1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dk1">
              <a:shade val="60000"/>
              <a:satMod val="300000"/>
            </a:schemeClr>
          </a:solidFill>
          <a:prstDash val="solid"/>
        </a:ln>
        <a:effectLst>
          <a:glow rad="63500">
            <a:schemeClr val="dk1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Синод</a:t>
          </a:r>
          <a:endParaRPr lang="ru-RU" sz="2800" kern="1200" dirty="0"/>
        </a:p>
      </dsp:txBody>
      <dsp:txXfrm>
        <a:off x="7432557" y="3885043"/>
        <a:ext cx="1554323" cy="777161"/>
      </dsp:txXfrm>
    </dsp:sp>
    <dsp:sp modelId="{BA70F1AA-18CB-4690-B472-D6F8E2D10C2B}">
      <dsp:nvSpPr>
        <dsp:cNvPr id="0" name=""/>
        <dsp:cNvSpPr/>
      </dsp:nvSpPr>
      <dsp:spPr>
        <a:xfrm>
          <a:off x="1015097" y="1089537"/>
          <a:ext cx="3243547" cy="110890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2">
                  <a:lumMod val="50000"/>
                </a:schemeClr>
              </a:solidFill>
            </a:rPr>
            <a:t>Государственный Совет</a:t>
          </a:r>
          <a:endParaRPr lang="ru-RU" sz="2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015097" y="1089537"/>
        <a:ext cx="3243547" cy="1108901"/>
      </dsp:txXfrm>
    </dsp:sp>
    <dsp:sp modelId="{B6FA168D-DBFF-47E7-9ED5-00DC2FEEF009}">
      <dsp:nvSpPr>
        <dsp:cNvPr id="0" name=""/>
        <dsp:cNvSpPr/>
      </dsp:nvSpPr>
      <dsp:spPr>
        <a:xfrm>
          <a:off x="48331" y="2179476"/>
          <a:ext cx="3685472" cy="1018027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accent5">
                  <a:lumMod val="50000"/>
                </a:schemeClr>
              </a:solidFill>
            </a:rPr>
            <a:t>Государственная Дума</a:t>
          </a:r>
          <a:endParaRPr lang="ru-RU" sz="32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8331" y="2179476"/>
        <a:ext cx="3685472" cy="10180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98DD7-2B9D-475C-AA9B-B0B5F6B4C7F7}">
      <dsp:nvSpPr>
        <dsp:cNvPr id="0" name=""/>
        <dsp:cNvSpPr/>
      </dsp:nvSpPr>
      <dsp:spPr>
        <a:xfrm>
          <a:off x="6120" y="0"/>
          <a:ext cx="2643187" cy="57150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СОЦИАЛИСТИЧЕСКОЕ</a:t>
          </a:r>
          <a:endParaRPr lang="ru-RU" sz="2800" kern="1200" dirty="0"/>
        </a:p>
      </dsp:txBody>
      <dsp:txXfrm>
        <a:off x="6120" y="0"/>
        <a:ext cx="2643187" cy="1714500"/>
      </dsp:txXfrm>
    </dsp:sp>
    <dsp:sp modelId="{4750279D-0821-4ED5-9F65-8115E31A89A5}">
      <dsp:nvSpPr>
        <dsp:cNvPr id="0" name=""/>
        <dsp:cNvSpPr/>
      </dsp:nvSpPr>
      <dsp:spPr>
        <a:xfrm>
          <a:off x="5105" y="1716801"/>
          <a:ext cx="2645217" cy="11216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РСДРП(б)</a:t>
          </a:r>
          <a:endParaRPr lang="ru-RU" sz="4000" kern="1200" dirty="0"/>
        </a:p>
      </dsp:txBody>
      <dsp:txXfrm>
        <a:off x="37958" y="1749654"/>
        <a:ext cx="2579511" cy="1055966"/>
      </dsp:txXfrm>
    </dsp:sp>
    <dsp:sp modelId="{C1B103A1-19EB-4161-96D2-D04F9D7A1574}">
      <dsp:nvSpPr>
        <dsp:cNvPr id="0" name=""/>
        <dsp:cNvSpPr/>
      </dsp:nvSpPr>
      <dsp:spPr>
        <a:xfrm>
          <a:off x="5105" y="3011038"/>
          <a:ext cx="2645217" cy="1121672"/>
        </a:xfrm>
        <a:prstGeom prst="roundRect">
          <a:avLst>
            <a:gd name="adj" fmla="val 10000"/>
          </a:avLst>
        </a:prstGeom>
        <a:solidFill>
          <a:schemeClr val="accent3">
            <a:hueOff val="-2804407"/>
            <a:satOff val="-1442"/>
            <a:lumOff val="-6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РСДРП(м)</a:t>
          </a:r>
          <a:endParaRPr lang="ru-RU" sz="3400" kern="1200" dirty="0"/>
        </a:p>
      </dsp:txBody>
      <dsp:txXfrm>
        <a:off x="37958" y="3043891"/>
        <a:ext cx="2579511" cy="1055966"/>
      </dsp:txXfrm>
    </dsp:sp>
    <dsp:sp modelId="{1524B950-E35F-4D46-92B5-530305C33597}">
      <dsp:nvSpPr>
        <dsp:cNvPr id="0" name=""/>
        <dsp:cNvSpPr/>
      </dsp:nvSpPr>
      <dsp:spPr>
        <a:xfrm>
          <a:off x="5105" y="4305276"/>
          <a:ext cx="2645217" cy="1121672"/>
        </a:xfrm>
        <a:prstGeom prst="roundRect">
          <a:avLst>
            <a:gd name="adj" fmla="val 10000"/>
          </a:avLst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91440" rIns="12192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FF0000"/>
              </a:solidFill>
            </a:rPr>
            <a:t>ПСР</a:t>
          </a:r>
          <a:endParaRPr lang="ru-RU" sz="4800" kern="1200" dirty="0">
            <a:solidFill>
              <a:srgbClr val="FF0000"/>
            </a:solidFill>
          </a:endParaRPr>
        </a:p>
      </dsp:txBody>
      <dsp:txXfrm>
        <a:off x="37958" y="4338129"/>
        <a:ext cx="2579511" cy="1055966"/>
      </dsp:txXfrm>
    </dsp:sp>
    <dsp:sp modelId="{E5394B5D-F94C-40FD-A0BD-5BBCFD7C386D}">
      <dsp:nvSpPr>
        <dsp:cNvPr id="0" name=""/>
        <dsp:cNvSpPr/>
      </dsp:nvSpPr>
      <dsp:spPr>
        <a:xfrm>
          <a:off x="2848562" y="0"/>
          <a:ext cx="3008634" cy="57150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ЛИБЕРАЛЬНОЕ</a:t>
          </a:r>
          <a:endParaRPr lang="ru-RU" sz="2800" kern="1200" dirty="0"/>
        </a:p>
      </dsp:txBody>
      <dsp:txXfrm>
        <a:off x="2848562" y="0"/>
        <a:ext cx="3008634" cy="1714500"/>
      </dsp:txXfrm>
    </dsp:sp>
    <dsp:sp modelId="{1ADB95A4-8E9D-42DE-A39B-6A60B9BC3048}">
      <dsp:nvSpPr>
        <dsp:cNvPr id="0" name=""/>
        <dsp:cNvSpPr/>
      </dsp:nvSpPr>
      <dsp:spPr>
        <a:xfrm>
          <a:off x="2996374" y="1752599"/>
          <a:ext cx="2604702" cy="1723150"/>
        </a:xfrm>
        <a:prstGeom prst="roundRect">
          <a:avLst>
            <a:gd name="adj" fmla="val 10000"/>
          </a:avLst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83820" rIns="11176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КДП</a:t>
          </a:r>
          <a:endParaRPr lang="ru-RU" sz="44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3046843" y="1803068"/>
        <a:ext cx="2503764" cy="1622212"/>
      </dsp:txXfrm>
    </dsp:sp>
    <dsp:sp modelId="{4D84D238-5D78-4652-B8ED-AA41539B2B21}">
      <dsp:nvSpPr>
        <dsp:cNvPr id="0" name=""/>
        <dsp:cNvSpPr/>
      </dsp:nvSpPr>
      <dsp:spPr>
        <a:xfrm>
          <a:off x="2933118" y="3704425"/>
          <a:ext cx="2839523" cy="1723150"/>
        </a:xfrm>
        <a:prstGeom prst="roundRect">
          <a:avLst>
            <a:gd name="adj" fmla="val 10000"/>
          </a:avLst>
        </a:prstGeom>
        <a:solidFill>
          <a:schemeClr val="accent3">
            <a:hueOff val="-11217626"/>
            <a:satOff val="-5768"/>
            <a:lumOff val="-24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7030A0"/>
              </a:solidFill>
            </a:rPr>
            <a:t>«Союз 17 октября»</a:t>
          </a:r>
          <a:endParaRPr lang="ru-RU" sz="4000" kern="1200" dirty="0">
            <a:solidFill>
              <a:srgbClr val="7030A0"/>
            </a:solidFill>
          </a:endParaRPr>
        </a:p>
      </dsp:txBody>
      <dsp:txXfrm>
        <a:off x="2983587" y="3754894"/>
        <a:ext cx="2738585" cy="1622212"/>
      </dsp:txXfrm>
    </dsp:sp>
    <dsp:sp modelId="{B32C83A4-F068-44C3-B011-704EEA816ED1}">
      <dsp:nvSpPr>
        <dsp:cNvPr id="0" name=""/>
        <dsp:cNvSpPr/>
      </dsp:nvSpPr>
      <dsp:spPr>
        <a:xfrm>
          <a:off x="6089453" y="0"/>
          <a:ext cx="3054546" cy="57150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КОНСЕРВАТИВНО-ОХРАНИТЕЛЬНОЕ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(ЧЕРНОСОТЕННОЕ)</a:t>
          </a:r>
          <a:endParaRPr lang="ru-RU" sz="2400" kern="1200" dirty="0"/>
        </a:p>
      </dsp:txBody>
      <dsp:txXfrm>
        <a:off x="6089453" y="0"/>
        <a:ext cx="3054546" cy="1714500"/>
      </dsp:txXfrm>
    </dsp:sp>
    <dsp:sp modelId="{E6498BD1-9E72-4595-8AF3-51FEDB8DC287}">
      <dsp:nvSpPr>
        <dsp:cNvPr id="0" name=""/>
        <dsp:cNvSpPr/>
      </dsp:nvSpPr>
      <dsp:spPr>
        <a:xfrm>
          <a:off x="6063143" y="1716174"/>
          <a:ext cx="3068042" cy="1723150"/>
        </a:xfrm>
        <a:prstGeom prst="roundRect">
          <a:avLst>
            <a:gd name="adj" fmla="val 10000"/>
          </a:avLst>
        </a:prstGeom>
        <a:solidFill>
          <a:schemeClr val="accent3">
            <a:hueOff val="-14022032"/>
            <a:satOff val="-7210"/>
            <a:lumOff val="-31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62865" rIns="8382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«Союз русского народа»</a:t>
          </a:r>
          <a:endParaRPr lang="ru-RU" sz="3300" kern="1200" dirty="0"/>
        </a:p>
      </dsp:txBody>
      <dsp:txXfrm>
        <a:off x="6113612" y="1766643"/>
        <a:ext cx="2967104" cy="1622212"/>
      </dsp:txXfrm>
    </dsp:sp>
    <dsp:sp modelId="{E9A9A51A-8A44-4486-BD39-193F19FFAFB8}">
      <dsp:nvSpPr>
        <dsp:cNvPr id="0" name=""/>
        <dsp:cNvSpPr/>
      </dsp:nvSpPr>
      <dsp:spPr>
        <a:xfrm>
          <a:off x="6055436" y="3704425"/>
          <a:ext cx="3083457" cy="1723150"/>
        </a:xfrm>
        <a:prstGeom prst="roundRect">
          <a:avLst>
            <a:gd name="adj" fmla="val 1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62865" rIns="8382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«Союз Михаила Архангела»</a:t>
          </a:r>
          <a:endParaRPr lang="ru-RU" sz="3300" kern="1200" dirty="0"/>
        </a:p>
      </dsp:txBody>
      <dsp:txXfrm>
        <a:off x="6105905" y="3754894"/>
        <a:ext cx="2982519" cy="16222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9064" y="533400"/>
            <a:ext cx="8333936" cy="19812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Россия </a:t>
            </a:r>
            <a:br>
              <a:rPr lang="ru-RU" sz="5400" dirty="0" smtClean="0"/>
            </a:br>
            <a:r>
              <a:rPr lang="ru-RU" sz="5400" dirty="0" smtClean="0"/>
              <a:t>в начале  20 века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3050" y="2590800"/>
            <a:ext cx="8406150" cy="3733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1900-1917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Государственные Думы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28600" y="0"/>
          <a:ext cx="8534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Экономика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Многоукладность</a:t>
            </a:r>
            <a:endParaRPr lang="ru-RU" dirty="0" smtClean="0"/>
          </a:p>
          <a:p>
            <a:r>
              <a:rPr lang="ru-RU" dirty="0" smtClean="0"/>
              <a:t>Промышленность  - быстрые темпы развития (2-е место) </a:t>
            </a:r>
          </a:p>
          <a:p>
            <a:r>
              <a:rPr lang="ru-RU" dirty="0" smtClean="0"/>
              <a:t>4-5 места в мире по объему производства в промышленности.</a:t>
            </a:r>
          </a:p>
          <a:p>
            <a:r>
              <a:rPr lang="ru-RU" dirty="0" smtClean="0"/>
              <a:t>Значительный удельный вес казенной промышленности </a:t>
            </a:r>
          </a:p>
          <a:p>
            <a:r>
              <a:rPr lang="ru-RU" dirty="0" smtClean="0"/>
              <a:t>Особая роль иностранного капитала </a:t>
            </a:r>
          </a:p>
          <a:p>
            <a:r>
              <a:rPr lang="ru-RU" dirty="0" smtClean="0"/>
              <a:t>Возникновение монополий.</a:t>
            </a:r>
          </a:p>
          <a:p>
            <a:r>
              <a:rPr lang="ru-RU" dirty="0" smtClean="0"/>
              <a:t>Отставание от капиталистических стран по технической оснащенности, энерговооруженности, производительности труда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Экономика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Сельское хозяйство составляло основу российской экономики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1-е место в мире по производству зерна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 Низкая товарность сельскохозяйственного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  производства (26% в 1913 г.)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Крестьянское малоземелье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 (130 тыс. помещиков - 70 млн. </a:t>
            </a:r>
            <a:r>
              <a:rPr lang="ru-RU" sz="3200" dirty="0" err="1" smtClean="0">
                <a:solidFill>
                  <a:srgbClr val="002060"/>
                </a:solidFill>
              </a:rPr>
              <a:t>дес</a:t>
            </a:r>
            <a:r>
              <a:rPr lang="ru-RU" sz="3200" dirty="0" smtClean="0">
                <a:solidFill>
                  <a:srgbClr val="002060"/>
                </a:solidFill>
              </a:rPr>
              <a:t>. земли,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 12,3 млн.крестьянских  хозяйств - 75 млн. </a:t>
            </a:r>
            <a:r>
              <a:rPr lang="ru-RU" sz="3200" dirty="0" err="1" smtClean="0">
                <a:solidFill>
                  <a:srgbClr val="002060"/>
                </a:solidFill>
              </a:rPr>
              <a:t>дес</a:t>
            </a:r>
            <a:r>
              <a:rPr lang="ru-RU" sz="3200" dirty="0" smtClean="0">
                <a:solidFill>
                  <a:srgbClr val="002060"/>
                </a:solidFill>
              </a:rPr>
              <a:t>.)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Аренда земли ( плата – отработка)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1752600"/>
            <a:ext cx="3657600" cy="16764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Николай Второй </a:t>
            </a: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0" y="214424"/>
            <a:ext cx="3200400" cy="1538176"/>
          </a:xfrm>
        </p:spPr>
        <p:txBody>
          <a:bodyPr>
            <a:noAutofit/>
          </a:bodyPr>
          <a:lstStyle/>
          <a:p>
            <a:r>
              <a:rPr lang="ru-RU" sz="3200" dirty="0" smtClean="0"/>
              <a:t>1894 -1917  -</a:t>
            </a:r>
          </a:p>
          <a:p>
            <a:r>
              <a:rPr lang="ru-RU" sz="3200" dirty="0" smtClean="0"/>
              <a:t> император Всероссийский</a:t>
            </a:r>
            <a:endParaRPr lang="ru-RU" sz="3200" dirty="0"/>
          </a:p>
        </p:txBody>
      </p:sp>
      <p:pic>
        <p:nvPicPr>
          <p:cNvPr id="7" name="Содержимое 6" descr="401px-Nicholas_II_of_Russia_painted_by_Earnest_Lipgart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86200" y="0"/>
            <a:ext cx="4648200" cy="69433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447800"/>
          <a:ext cx="91440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Социально-политический строй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ru-RU" dirty="0" smtClean="0"/>
              <a:t>до 1906 г.)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Социально-политический строй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ru-RU" dirty="0" smtClean="0"/>
              <a:t> 1906 - 1917 г.)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Общественное движение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304801"/>
          <a:ext cx="8686800" cy="632459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343400"/>
                <a:gridCol w="4343400"/>
              </a:tblGrid>
              <a:tr h="903514"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Партия</a:t>
                      </a:r>
                      <a:endParaRPr lang="ru-RU" dirty="0"/>
                    </a:p>
                  </a:txBody>
                  <a:tcPr/>
                </a:tc>
              </a:tr>
              <a:tr h="903514">
                <a:tc>
                  <a:txBody>
                    <a:bodyPr/>
                    <a:lstStyle/>
                    <a:p>
                      <a:r>
                        <a:rPr lang="ru-RU" dirty="0" smtClean="0"/>
                        <a:t>1.  П.Милюков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  ПСР</a:t>
                      </a:r>
                      <a:endParaRPr lang="ru-RU" dirty="0"/>
                    </a:p>
                  </a:txBody>
                  <a:tcPr/>
                </a:tc>
              </a:tr>
              <a:tr h="90351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А.Гучков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Б. РСДРП(б)</a:t>
                      </a:r>
                      <a:endParaRPr lang="ru-RU" dirty="0"/>
                    </a:p>
                  </a:txBody>
                  <a:tcPr/>
                </a:tc>
              </a:tr>
              <a:tr h="903514">
                <a:tc>
                  <a:txBody>
                    <a:bodyPr/>
                    <a:lstStyle/>
                    <a:p>
                      <a:r>
                        <a:rPr lang="ru-RU" dirty="0" smtClean="0"/>
                        <a:t>3. В.Ульянов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 КДП</a:t>
                      </a:r>
                      <a:endParaRPr lang="ru-RU" dirty="0"/>
                    </a:p>
                  </a:txBody>
                  <a:tcPr/>
                </a:tc>
              </a:tr>
              <a:tr h="903514">
                <a:tc>
                  <a:txBody>
                    <a:bodyPr/>
                    <a:lstStyle/>
                    <a:p>
                      <a:r>
                        <a:rPr lang="ru-RU" dirty="0" smtClean="0"/>
                        <a:t>4. А.Дубровин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 «Союз русского народа»</a:t>
                      </a:r>
                      <a:endParaRPr lang="ru-RU" dirty="0"/>
                    </a:p>
                  </a:txBody>
                  <a:tcPr/>
                </a:tc>
              </a:tr>
              <a:tr h="903514">
                <a:tc>
                  <a:txBody>
                    <a:bodyPr/>
                    <a:lstStyle/>
                    <a:p>
                      <a:r>
                        <a:rPr lang="ru-RU" dirty="0" smtClean="0"/>
                        <a:t>5.О.Мартов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Д. «Союз 17 октября»</a:t>
                      </a:r>
                      <a:endParaRPr lang="ru-RU" dirty="0"/>
                    </a:p>
                  </a:txBody>
                  <a:tcPr/>
                </a:tc>
              </a:tr>
              <a:tr h="903514">
                <a:tc>
                  <a:txBody>
                    <a:bodyPr/>
                    <a:lstStyle/>
                    <a:p>
                      <a:r>
                        <a:rPr lang="ru-RU" dirty="0" smtClean="0"/>
                        <a:t>6. В.Чернов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Е.</a:t>
                      </a:r>
                      <a:r>
                        <a:rPr lang="ru-RU" baseline="0" dirty="0" smtClean="0"/>
                        <a:t> РСДРП (м)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148</TotalTime>
  <Words>307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Россия  в начале  20 века</vt:lpstr>
      <vt:lpstr>Презентация PowerPoint</vt:lpstr>
      <vt:lpstr>Экономика</vt:lpstr>
      <vt:lpstr>Экономика</vt:lpstr>
      <vt:lpstr>Николай Второй </vt:lpstr>
      <vt:lpstr>Социально-политический строй  (до 1906 г.)</vt:lpstr>
      <vt:lpstr>Социально-политический строй  ( 1906 - 1917 г.)</vt:lpstr>
      <vt:lpstr>Общественное движение</vt:lpstr>
      <vt:lpstr>Презентация PowerPoint</vt:lpstr>
      <vt:lpstr>Государственные Думы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 в начале  20 века</dc:title>
  <dc:creator>Тибец</dc:creator>
  <cp:lastModifiedBy>Тибец</cp:lastModifiedBy>
  <cp:revision>18</cp:revision>
  <dcterms:modified xsi:type="dcterms:W3CDTF">2012-11-21T10:50:35Z</dcterms:modified>
</cp:coreProperties>
</file>