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7F9F9-79F8-471B-95D3-C80A0AD261F8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07945-BEBE-455D-B30F-F631776BEF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07945-BEBE-455D-B30F-F631776BEF5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07945-BEBE-455D-B30F-F631776BEF5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07945-BEBE-455D-B30F-F631776BEF5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C3557B-8094-4100-8D45-7B255DBCBA1D}" type="datetimeFigureOut">
              <a:rPr lang="ru-RU" smtClean="0"/>
              <a:t>08.04.2014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EE8D1EB-8BA5-4664-B95E-B2549A3C8E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http://www.rusorden.ru/content/image/su/o6_3a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rusorden.ru/content/image/su/o8a.gi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5.gif"/><Relationship Id="rId2" Type="http://schemas.openxmlformats.org/officeDocument/2006/relationships/hyperlink" Target="http://www.rusorden.ru/content/image/su/o7_1a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sorden.ru/content/image/su/o7_3a.gif" TargetMode="External"/><Relationship Id="rId5" Type="http://schemas.openxmlformats.org/officeDocument/2006/relationships/image" Target="../media/image14.gif"/><Relationship Id="rId4" Type="http://schemas.openxmlformats.org/officeDocument/2006/relationships/hyperlink" Target="http://www.rusorden.ru/content/image/su/o7_2a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rusorden.ru/content/image/su/o9_1a.gi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gif"/><Relationship Id="rId4" Type="http://schemas.openxmlformats.org/officeDocument/2006/relationships/hyperlink" Target="http://www.rusorden.ru/content/image/su/o9_2a.gi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rusorden.ru/content/image/su/o10_1a.gif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gif"/><Relationship Id="rId4" Type="http://schemas.openxmlformats.org/officeDocument/2006/relationships/hyperlink" Target="http://www.rusorden.ru/content/image/su/o10_2a.gi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www.rusorden.ru/content/image/su/o3a.gi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hyperlink" Target="http://www.rusorden.ru/content/image/su/o13_1a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hyperlink" Target="http://www.rusorden.ru/content/image/su/o13_2a.gi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hyperlink" Target="http://www.rusorden.ru/content/image/su/o13_3a.gi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rusorden.ru/content/image/su/mw27a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orden.ru/content/image/su/o11_1a.gi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gif"/><Relationship Id="rId5" Type="http://schemas.openxmlformats.org/officeDocument/2006/relationships/hyperlink" Target="http://www.rusorden.ru/content/image/su/o11_2a.gif" TargetMode="Externa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rusorden.ru/content/image/su/mw10a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rusorden.ru/content/image/su/mw20a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orden.ru/content/image/su/o5_1a.gi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rusorden.ru/content/image/su/o5_2a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rusorden.ru/content/image/su/o5_3a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rusorden.ru/content/image/su/o6_1a.gi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rusorden.ru/content/image/su/o6_2a.g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Награждения в годы Великой Отечественной войны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Автор: Токарева И.В.,</a:t>
            </a:r>
          </a:p>
          <a:p>
            <a:r>
              <a:rPr lang="ru-RU" dirty="0" smtClean="0"/>
              <a:t> учитель истории МОУ «СОШ с. Орлов Гай»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Кутузова </a:t>
            </a:r>
            <a:r>
              <a:rPr lang="en-US" dirty="0" smtClean="0"/>
              <a:t>III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Кутузова II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24744"/>
            <a:ext cx="31683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Александра Невского</a:t>
            </a:r>
            <a:endParaRPr lang="ru-RU" dirty="0"/>
          </a:p>
        </p:txBody>
      </p:sp>
      <p:pic>
        <p:nvPicPr>
          <p:cNvPr id="4" name="Содержимое 3" descr="Орден Александра Невского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196752"/>
            <a:ext cx="3312367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Богдана Хмельницкого</a:t>
            </a:r>
            <a:endParaRPr lang="ru-RU" dirty="0"/>
          </a:p>
        </p:txBody>
      </p:sp>
      <p:pic>
        <p:nvPicPr>
          <p:cNvPr id="4" name="Содержимое 3" descr="Орден Богдана Хмельницкого 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288032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рден Богдана Хмельницкого II ст">
            <a:hlinkClick r:id="rId4" tgtFrame="&quot;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556792"/>
            <a:ext cx="25922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Орден Богдана Хмельницкого III ст">
            <a:hlinkClick r:id="rId6" tgtFrame="&quot;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1628800"/>
            <a:ext cx="2448272" cy="241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Ушакова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8" name="Содержимое 7" descr="Орден Ушакова I ст">
            <a:hlinkClick r:id="rId2" tgtFrame="&quot;blank&quot;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78062"/>
            <a:ext cx="295232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Орден Ушакова II ст">
            <a:hlinkClick r:id="rId4" tgtFrame="&quot;blank&quot;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5788" y="2259012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Нахимова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7" name="Содержимое 6" descr="Орден Нахимова I степени">
            <a:hlinkClick r:id="rId2" tgtFrame="&quot;blank&quot;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20912"/>
            <a:ext cx="280831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Орден Нахимова II степени">
            <a:hlinkClick r:id="rId4" tgtFrame="&quot;blank&quot;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65788" y="2206625"/>
            <a:ext cx="28575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«Победа»</a:t>
            </a:r>
            <a:endParaRPr lang="ru-RU" dirty="0"/>
          </a:p>
        </p:txBody>
      </p:sp>
      <p:pic>
        <p:nvPicPr>
          <p:cNvPr id="9" name="Содержимое 8" descr="Орден Победа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268760"/>
            <a:ext cx="352839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Славы </a:t>
            </a:r>
            <a:r>
              <a:rPr lang="en-US" dirty="0" smtClean="0"/>
              <a:t>I </a:t>
            </a:r>
            <a:r>
              <a:rPr lang="ru-RU" dirty="0" smtClean="0"/>
              <a:t>степени</a:t>
            </a:r>
            <a:endParaRPr lang="ru-RU" dirty="0"/>
          </a:p>
        </p:txBody>
      </p:sp>
      <p:pic>
        <p:nvPicPr>
          <p:cNvPr id="4" name="Содержимое 3" descr="Орден Славы I степени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7" y="1624012"/>
            <a:ext cx="295232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Славы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Славы II степени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12776"/>
            <a:ext cx="331236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Славы </a:t>
            </a:r>
            <a:r>
              <a:rPr lang="en-US" dirty="0" smtClean="0"/>
              <a:t>III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Славы III степени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9" y="1619250"/>
            <a:ext cx="3168352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Медаль </a:t>
            </a:r>
            <a:r>
              <a:rPr lang="ru-RU" sz="2400" dirty="0" smtClean="0"/>
              <a:t>"За доблестный труд в Великой Отечественной войне </a:t>
            </a:r>
            <a:r>
              <a:rPr lang="ru-RU" sz="2400" dirty="0" smtClean="0"/>
              <a:t>1941-1945 </a:t>
            </a:r>
            <a:r>
              <a:rPr lang="ru-RU" sz="2400" dirty="0" smtClean="0"/>
              <a:t>гг."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Медаль За доблестный труд в Великой Отечественной войне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885825"/>
            <a:ext cx="2448272" cy="3839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Орден Отечественной войны</a:t>
            </a:r>
            <a:endParaRPr lang="ru-RU" dirty="0"/>
          </a:p>
        </p:txBody>
      </p:sp>
      <p:pic>
        <p:nvPicPr>
          <p:cNvPr id="6" name="Содержимое 5" descr="Орден Отечественной войны I степени">
            <a:hlinkClick r:id="rId3" tgtFrame="&quot;blank&quot;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340768"/>
            <a:ext cx="3456383" cy="3528391"/>
          </a:xfrm>
        </p:spPr>
      </p:pic>
      <p:sp>
        <p:nvSpPr>
          <p:cNvPr id="9" name="Текс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ru-RU" dirty="0" smtClean="0"/>
              <a:t>степени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0" y="579438"/>
            <a:ext cx="3930650" cy="792162"/>
          </a:xfrm>
        </p:spPr>
        <p:txBody>
          <a:bodyPr/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7" name="Рисунок 6" descr="Орден Отечественной войны II степени">
            <a:hlinkClick r:id="rId5" tgtFrame="&quot;blank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1340768"/>
            <a:ext cx="31683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www.rusorden.ru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Медаль "За оборону Ленинграда"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Медаль За оборону Ленинграда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809625"/>
            <a:ext cx="2448272" cy="3987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Медаль "За взятие Будапешта"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едаль За взятие Будапешта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514475"/>
            <a:ext cx="2664295" cy="27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Суворова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Суворова I ст">
            <a:hlinkClick r:id="rId3" tgtFrame="&quot;blank&quot;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1124744"/>
            <a:ext cx="3528391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Суворова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Суворова I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74441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Суворова </a:t>
            </a:r>
            <a:r>
              <a:rPr lang="en-US" dirty="0" smtClean="0"/>
              <a:t>III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Суворова II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43808" y="1340768"/>
            <a:ext cx="338437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Кутузова </a:t>
            </a:r>
            <a:r>
              <a:rPr lang="en-US" dirty="0" smtClean="0"/>
              <a:t>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Кутузова 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484784"/>
            <a:ext cx="338437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Орден Кутузова </a:t>
            </a:r>
            <a:r>
              <a:rPr lang="en-US" dirty="0" smtClean="0"/>
              <a:t>II</a:t>
            </a:r>
            <a:r>
              <a:rPr lang="ru-RU" dirty="0" smtClean="0"/>
              <a:t> степени</a:t>
            </a:r>
            <a:endParaRPr lang="ru-RU" dirty="0"/>
          </a:p>
        </p:txBody>
      </p:sp>
      <p:pic>
        <p:nvPicPr>
          <p:cNvPr id="4" name="Содержимое 3" descr="Орден Кутузова II ст">
            <a:hlinkClick r:id="rId2" tgtFrame="&quot;blank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3" y="1412776"/>
            <a:ext cx="32403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</TotalTime>
  <Words>116</Words>
  <Application>Microsoft Office PowerPoint</Application>
  <PresentationFormat>Экран (4:3)</PresentationFormat>
  <Paragraphs>32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Награждения в годы Великой Отечественной войны</vt:lpstr>
      <vt:lpstr>Орден Отечественной войны</vt:lpstr>
      <vt:lpstr>Медаль "За оборону Ленинграда" </vt:lpstr>
      <vt:lpstr>Медаль "За взятие Будапешта" </vt:lpstr>
      <vt:lpstr>Орден Суворова I степени</vt:lpstr>
      <vt:lpstr>Орден Суворова II степени</vt:lpstr>
      <vt:lpstr>Орден Суворова III степени</vt:lpstr>
      <vt:lpstr>Орден Кутузова I степени</vt:lpstr>
      <vt:lpstr>Орден Кутузова II степени</vt:lpstr>
      <vt:lpstr>Орден Кутузова III степени</vt:lpstr>
      <vt:lpstr>Орден Александра Невского</vt:lpstr>
      <vt:lpstr>Орден Богдана Хмельницкого</vt:lpstr>
      <vt:lpstr>Орден Ушакова</vt:lpstr>
      <vt:lpstr>Орден Нахимова</vt:lpstr>
      <vt:lpstr>Орден «Победа»</vt:lpstr>
      <vt:lpstr>Орден Славы I степени</vt:lpstr>
      <vt:lpstr>Орден Славы II степени</vt:lpstr>
      <vt:lpstr>Орден Славы III степени</vt:lpstr>
      <vt:lpstr>Медаль "За доблестный труд в Великой Отечественной войне 1941-1945 гг." </vt:lpstr>
      <vt:lpstr>Интернет-ресурсы</vt:lpstr>
    </vt:vector>
  </TitlesOfParts>
  <Company>пользователь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Награждения в годы Великой Отечественной войны</dc:title>
  <dc:creator>Ирина</dc:creator>
  <cp:lastModifiedBy>Ирина</cp:lastModifiedBy>
  <cp:revision>7</cp:revision>
  <dcterms:created xsi:type="dcterms:W3CDTF">2014-04-08T18:34:40Z</dcterms:created>
  <dcterms:modified xsi:type="dcterms:W3CDTF">2014-04-08T19:41:25Z</dcterms:modified>
</cp:coreProperties>
</file>