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74" r:id="rId5"/>
    <p:sldId id="269" r:id="rId6"/>
    <p:sldId id="265" r:id="rId7"/>
    <p:sldId id="268" r:id="rId8"/>
    <p:sldId id="266" r:id="rId9"/>
    <p:sldId id="270" r:id="rId10"/>
    <p:sldId id="271" r:id="rId11"/>
    <p:sldId id="272" r:id="rId12"/>
    <p:sldId id="273" r:id="rId13"/>
    <p:sldId id="267" r:id="rId14"/>
    <p:sldId id="275" r:id="rId15"/>
    <p:sldId id="276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EC51A6-1736-4E5D-B6EC-B1C54CEC49AE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0787D1-F9BF-45B8-924A-763EAF44B3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-603448"/>
            <a:ext cx="7488832" cy="3888432"/>
          </a:xfrm>
        </p:spPr>
        <p:txBody>
          <a:bodyPr>
            <a:normAutofit/>
          </a:bodyPr>
          <a:lstStyle/>
          <a:p>
            <a:pPr marR="962025"/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ТЕХНИЧЕСКИЕ 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ОТКРЫТИЯ И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ДОСТИЖЕНИЯ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РОССИИ </a:t>
            </a:r>
            <a:r>
              <a:rPr lang="en-US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XVIII </a:t>
            </a:r>
            <a: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ВЕКА.</a:t>
            </a:r>
            <a:br>
              <a:rPr lang="ru-RU" sz="27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Лицей №344 Невского </a:t>
            </a:r>
            <a:r>
              <a:rPr lang="ru-RU" dirty="0" smtClean="0"/>
              <a:t>района</a:t>
            </a:r>
            <a:r>
              <a:rPr lang="en-US" dirty="0" smtClean="0"/>
              <a:t> </a:t>
            </a:r>
            <a:r>
              <a:rPr lang="ru-RU" dirty="0" smtClean="0"/>
              <a:t>Санкт-Петербурга.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Учитель: Фаворская Лариса Николаевна.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r="7149"/>
          <a:stretch>
            <a:fillRect/>
          </a:stretch>
        </p:blipFill>
        <p:spPr bwMode="auto">
          <a:xfrm>
            <a:off x="1835696" y="18864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437112"/>
            <a:ext cx="8424936" cy="1735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Установка для открывания водоспуска, изобретенная в 30-х годах XVIII века на Урале. - По рукописи 1735 года.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15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b="8899"/>
          <a:stretch>
            <a:fillRect/>
          </a:stretch>
        </p:blipFill>
        <p:spPr bwMode="auto">
          <a:xfrm>
            <a:off x="1691680" y="18864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509120"/>
            <a:ext cx="8208912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Проспект, сочиненный для постройки на </a:t>
            </a:r>
            <a:r>
              <a:rPr lang="ru-RU" sz="2400" dirty="0" err="1" smtClean="0"/>
              <a:t>Чагирском</a:t>
            </a:r>
            <a:r>
              <a:rPr lang="ru-RU" sz="2400" dirty="0" smtClean="0"/>
              <a:t> руднике для </a:t>
            </a:r>
            <a:r>
              <a:rPr lang="ru-RU" sz="2400" dirty="0" err="1" smtClean="0"/>
              <a:t>сттустга</a:t>
            </a:r>
            <a:r>
              <a:rPr lang="ru-RU" sz="2400" dirty="0" smtClean="0"/>
              <a:t> с горит руды в </a:t>
            </a:r>
            <a:r>
              <a:rPr lang="ru-RU" sz="2400" dirty="0" err="1" smtClean="0"/>
              <a:t>анбар</a:t>
            </a:r>
            <a:r>
              <a:rPr lang="ru-RU" sz="2400" dirty="0" smtClean="0"/>
              <a:t>, сего 1752 году февраля месяца', Алтай. - Новосибирский областной государственный архив.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8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7" b="28167"/>
          <a:stretch>
            <a:fillRect/>
          </a:stretch>
        </p:blipFill>
        <p:spPr bwMode="auto">
          <a:xfrm>
            <a:off x="1475656" y="188640"/>
            <a:ext cx="63367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424936" cy="8048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Поперечный разрез первой заводской паровой машины, изобретенной И. И. Ползуновым в 1763 году и построенной в 1764-1765 годах.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7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&amp;Rcy;&amp;icy;&amp;scy;. 125. &amp;Ecy;&amp;lcy;&amp;iecy;&amp;kcy;&amp;tcy;&amp;rcy;&amp;icy;&amp;chcy;&amp;iecy;&amp;scy;&amp;kcy;&amp;acy;&amp;yacy; &amp;mcy;&amp;acy;&amp;shcy;&amp;icy;&amp;ncy;&amp;acy; &amp;Acy;. &amp;Tcy;. &amp;Bcy;&amp;ocy;&amp;lcy;&amp;ocy;&amp;tcy;&amp;ocy;&amp;vcy;&amp;acy;, &amp;scy;&amp;ocy;&amp;zcy;&amp;dcy;&amp;acy;&amp;ncy;&amp;ncy;&amp;acy;&amp;yacy; &amp;icy;&amp;mcy; &amp;vcy; XVIII &amp;vcy;&amp;iecy;&amp;kcy;&amp;iecy;. - &amp;CHcy;&amp;iecy;&amp;rcy;&amp;tcy;&amp;iecy;&amp;zhcy;, &amp;pcy;&amp;rcy;&amp;icy;&amp;lcy;&amp;ocy;&amp;zhcy;&amp;iecy;&amp;ncy;&amp;ncy;&amp;ycy;&amp;jcy; &amp;kcy; &amp;iecy;&amp;gcy;&amp;ocy; &amp;kcy;&amp;ncy;&amp;icy;&amp;gcy;&amp;iecy; &amp;ocy;&amp;bcy; '&amp;iecy;&amp;lcy;&amp;iecy;&amp;kcy;&amp;tcy;&amp;rcy;&amp;icy;&amp;tscy;&amp;icy;&amp;zcy;&amp;mcy;&amp;iecy;', 1803 &amp;gcy;&amp;ocy;&amp;d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5831"/>
          <a:stretch>
            <a:fillRect/>
          </a:stretch>
        </p:blipFill>
        <p:spPr bwMode="auto">
          <a:xfrm rot="240000">
            <a:off x="2163502" y="692008"/>
            <a:ext cx="5509582" cy="41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496944" cy="8048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Электрическая машина А. Т. </a:t>
            </a:r>
            <a:r>
              <a:rPr lang="ru-RU" sz="2800" dirty="0" err="1" smtClean="0"/>
              <a:t>Болотова</a:t>
            </a:r>
            <a:r>
              <a:rPr lang="ru-RU" sz="2800" dirty="0" smtClean="0"/>
              <a:t>, созданная им в XVIII веке. - Чертеж, приложенный к его книге об '</a:t>
            </a:r>
            <a:r>
              <a:rPr lang="ru-RU" sz="2800" dirty="0" err="1" smtClean="0"/>
              <a:t>електрицизме</a:t>
            </a:r>
            <a:r>
              <a:rPr lang="ru-RU" sz="2800" dirty="0" smtClean="0"/>
              <a:t>', 1803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78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3861048"/>
            <a:ext cx="7767021" cy="2592288"/>
          </a:xfrm>
        </p:spPr>
        <p:txBody>
          <a:bodyPr/>
          <a:lstStyle/>
          <a:p>
            <a:r>
              <a:rPr lang="ru-RU" dirty="0"/>
              <a:t>'Чертеж подъемному вороту, устроенному в Петровском железном заводе в доменной фабрике для поднимания тяжеловесных вещей. Под руководством машинного ученика Федора Борзова, в 1793 году'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 b="99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Семафорный телеграф И. П. Кулибина, 1794 год. - Архив П. И. Щукина. Государственный исторический музей. Москва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b="34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80725"/>
              </p:ext>
            </p:extLst>
          </p:nvPr>
        </p:nvGraphicFramePr>
        <p:xfrm>
          <a:off x="29183" y="908720"/>
          <a:ext cx="8856984" cy="55275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0200"/>
                <a:gridCol w="1446473"/>
                <a:gridCol w="2304256"/>
                <a:gridCol w="3306055"/>
              </a:tblGrid>
              <a:tr h="8640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ИЗОБРЕТЕНИЯ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СУДЬБА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ИЗОБРЕТЕ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НИЯ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ЗНАЧЕНИЕ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ДОМЕННЫЕ ПЕЧИ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УСПЕШНО </a:t>
                      </a:r>
                      <a:r>
                        <a:rPr lang="ru-RU" sz="1800" cap="all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ПРИМЕНЯ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ЛОСЬ </a:t>
                      </a: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ПРОИЗВОДСТВЕ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УВЕЛИЧЕНИЕ ПРОИЗВОДСТВА, УЛУЧШЕНИЕ КАЧАСТВА МЕТАЛЛА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ОТКРЫТИЕ МЕСТОРОЖДЕНИЙ СЕРЕБРА, ЗОЛОТА, МЕДИ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АКТИВНО </a:t>
                      </a:r>
                      <a:r>
                        <a:rPr lang="ru-RU" sz="1800" cap="all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ИСПОЛЬЗОВАЛИСЬ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ПОПОЛНЕНИЕ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ДЕНЕЖНОГО ЗАПАСА,МЕДЬ – ЦЕННЕЙШЕЕ СЫРЬЕ ДЛЯ ВОЕННОЙ ПРОМЫШЛЕННОСТИ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ПАРОВАЯ МАШИНА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И. И. ПОЛЗУНОВ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ПОСЛЕ СМЕРТИ ИЗОБРЕТАТЕЛЯ БЫЛА ЛИКВИДИРОВАНА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НАЧАЛО ЗАМЕНЫ РУЧНОГО ТРУДА МАШИННЫМ, НО МЕДЛЕННО*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5946" y="220146"/>
            <a:ext cx="523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Примерное заполнение таблицы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6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15890"/>
              </p:ext>
            </p:extLst>
          </p:nvPr>
        </p:nvGraphicFramePr>
        <p:xfrm>
          <a:off x="251520" y="1052736"/>
          <a:ext cx="8640959" cy="41696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4216"/>
                <a:gridCol w="1868017"/>
                <a:gridCol w="2084377"/>
                <a:gridCol w="2744349"/>
              </a:tblGrid>
              <a:tr h="11521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УСОВЕРШЕНСТВОВАНИЕ СТАНКОВ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А. К. НАРТОВ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УСПЕШНОЕ ПРИМЕНЕНИЕ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ПОДГОТОВКА К ПЕРИОДУ МАШИННОГО ПРОИЗВОДСТВА*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 СЕМАФОРНОГО ТЕЛЕГРАФА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И. П. КУЛИБИН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cap="all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ЛОСЬ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ПРЕДВИДЕНИЕ ПРИНЦИПОВ БУДУЩИХ СПОСОБОВ ПЕРЕДАЧИ ИНФОРМАЦИИ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R="152400"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громовая машина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М.В. ЛОМОНОСОВ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ОПЫТ, ЗАКОНЧИВШИЙСЯ ТРАГИЧЕСКИ ДЛЯ ПОМОШНИКА ЛОМОНОСОВА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НАЧАЛО ОПЫТНОГО ИЗУЧАНИЯ ЭЛЕКТРИЧЕСТВА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10344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Технические достижения приблизили начало перехода от ручного труда к машинному,</a:t>
            </a:r>
            <a:endPara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R="103441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*Тот уровень развития техники,  когда ручной труд начинает заменяться машинным, принято называть началом промышленного переворота.</a:t>
            </a:r>
            <a:endPara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R="1034415"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Талантливые изобретатели того времени сделали ряд важнейших открытий, без которых невозможно движение вперед. </a:t>
            </a:r>
            <a:endPara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R="1034415"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Крепостное право и феодальные порядки замедляли внедрение новой техники.</a:t>
            </a:r>
            <a:endParaRPr lang="ru-RU" sz="16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0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419427"/>
              </p:ext>
            </p:extLst>
          </p:nvPr>
        </p:nvGraphicFramePr>
        <p:xfrm>
          <a:off x="395536" y="3501008"/>
          <a:ext cx="7848872" cy="11521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2248"/>
                <a:gridCol w="1296144"/>
                <a:gridCol w="2232248"/>
                <a:gridCol w="2088232"/>
              </a:tblGrid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ИЗОБРЕТЕНИЕ,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ОТКРЫТИЕ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АВТОР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СУДЬБА  ИЗОБРЕТЕНИЯ,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ОТКРЫТИЯ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ЗНАЧЕНИЕ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</a:t>
            </a:r>
            <a:r>
              <a:rPr lang="ru-RU" dirty="0" smtClean="0"/>
              <a:t>урок</a:t>
            </a:r>
            <a:br>
              <a:rPr lang="ru-RU" dirty="0" smtClean="0"/>
            </a:br>
            <a:r>
              <a:rPr lang="ru-RU" sz="2000" dirty="0" smtClean="0"/>
              <a:t>ЗАПОЛНИТЕ ТАБЛИЦУ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55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630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ОПТИЧЕСКИЙ ТЕЛЕГРАФ </a:t>
            </a:r>
            <a:r>
              <a:rPr lang="ru-RU" sz="4000" dirty="0" smtClean="0"/>
              <a:t>Кулибина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204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767021" cy="644729"/>
          </a:xfrm>
        </p:spPr>
        <p:txBody>
          <a:bodyPr/>
          <a:lstStyle/>
          <a:p>
            <a:r>
              <a:rPr lang="ru-RU" dirty="0"/>
              <a:t>Медаль 'За успехи в механике', выдававшаяся в России в 1779 году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b="12136"/>
          <a:stretch>
            <a:fillRect/>
          </a:stretch>
        </p:blipFill>
        <p:spPr bwMode="auto">
          <a:xfrm rot="240000">
            <a:off x="2168561" y="685763"/>
            <a:ext cx="5325697" cy="40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1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Rcy;&amp;icy;&amp;scy;. 4. &amp;Mcy;&amp;ocy;&amp;lcy;&amp;ocy;&amp;tcy;&amp;ocy;&amp;vcy;&amp;ycy;&amp;jcy; '&amp;acy;&amp;ncy;&amp;bcy;&amp;acy;&amp;rcy;'. &amp;Tcy;&amp;ucy;&amp;lcy;&amp;softcy;&amp;scy;&amp;kcy;&amp;icy;&amp;iecy; &amp;zcy;&amp;acy;&amp;vcy;&amp;ocy;&amp;dcy;&amp;ycy;. XVII &amp;vcy;&amp;iecy;&amp;kcy;. - &amp;Rcy;&amp;iecy;&amp;kcy;&amp;ocy;&amp;ncy;&amp;scy;&amp;tcy;&amp;rcy;&amp;ucy;&amp;kcy;&amp;tscy;&amp;icy;&amp;yacy; &amp;Ncy;. &amp;Bcy;. &amp;Bcy;&amp;acy;&amp;kcy;&amp;lcy;&amp;acy;&amp;ncy;&amp;ocy;&amp;vcy;&amp;a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28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352928" cy="8048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Молотовый '</a:t>
            </a:r>
            <a:r>
              <a:rPr lang="ru-RU" sz="3200" dirty="0" err="1" smtClean="0"/>
              <a:t>анбар</a:t>
            </a:r>
            <a:r>
              <a:rPr lang="ru-RU" sz="3200" dirty="0" smtClean="0"/>
              <a:t>'. Тульские заводы. XVII век. - Реконструкция Н. Б. Бакланова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28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Громовая машина М. В. Ломоносова во время его опытов, произведенных в деревне в июне и июле 1753 года: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91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&amp;Rcy;&amp;icy;&amp;scy;. 126. &amp;Tcy;&amp;icy;&amp;tcy;&amp;ucy;&amp;lcy;&amp;softcy;&amp;ncy;&amp;ycy;&amp;jcy; &amp;lcy;&amp;icy;&amp;scy;&amp;tcy; &amp;kcy;&amp;ncy;&amp;icy;&amp;gcy;&amp;icy; &amp;Acy;. &amp;Tcy;. &amp;Bcy;&amp;ocy;&amp;lcy;&amp;ocy;&amp;tcy;&amp;ocy;&amp;vcy;&amp;acy;, 1803 &amp;gcy;&amp;ocy;&amp;dcy;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 b="2422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797152"/>
            <a:ext cx="7848872" cy="16115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Титульный лист книги А. Т. </a:t>
            </a:r>
            <a:r>
              <a:rPr lang="ru-RU" sz="3200" dirty="0" err="1" smtClean="0"/>
              <a:t>Болотова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1803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4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94" b="-1011"/>
          <a:stretch/>
        </p:blipFill>
        <p:spPr bwMode="auto">
          <a:xfrm>
            <a:off x="4860032" y="-387424"/>
            <a:ext cx="3528392" cy="675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454684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Титульный лист книги </a:t>
            </a:r>
            <a:br>
              <a:rPr lang="ru-RU" sz="3200" dirty="0" smtClean="0"/>
            </a:br>
            <a:r>
              <a:rPr lang="ru-RU" sz="3200" dirty="0" smtClean="0"/>
              <a:t>В. Петрова:</a:t>
            </a:r>
            <a:br>
              <a:rPr lang="ru-RU" sz="3200" dirty="0" smtClean="0"/>
            </a:br>
            <a:r>
              <a:rPr lang="ru-RU" sz="3200" dirty="0" smtClean="0"/>
              <a:t> 'Известие а </a:t>
            </a:r>
            <a:r>
              <a:rPr lang="ru-RU" sz="3200" dirty="0" err="1" smtClean="0"/>
              <a:t>гальвани-вольтовских</a:t>
            </a:r>
            <a:r>
              <a:rPr lang="ru-RU" sz="3200" dirty="0" smtClean="0"/>
              <a:t> опытах', 1803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14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r="5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653136"/>
            <a:ext cx="8784976" cy="804862"/>
          </a:xfrm>
        </p:spPr>
        <p:txBody>
          <a:bodyPr>
            <a:noAutofit/>
          </a:bodyPr>
          <a:lstStyle/>
          <a:p>
            <a:r>
              <a:rPr lang="ru-RU" sz="3200" dirty="0" smtClean="0"/>
              <a:t> 'Чертеж серебряного дела и руд'. Нерчинский сереброплавильный завод. - По 'Чертежной книге Сибири' Семена </a:t>
            </a:r>
            <a:r>
              <a:rPr lang="ru-RU" sz="3200" dirty="0" err="1" smtClean="0"/>
              <a:t>Ремезова</a:t>
            </a:r>
            <a:r>
              <a:rPr lang="ru-RU" sz="3200" dirty="0" smtClean="0"/>
              <a:t>, 1701 год.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79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68</TotalTime>
  <Words>429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ТЕХНИЧЕСКИЕ  ОТКРЫТИЯ И ДОСТИЖЕНИЯ В РОССИИ XVIII ВЕКА. </vt:lpstr>
      <vt:lpstr>Задание на урок ЗАПОЛНИТЕ ТАБЛИЦУ</vt:lpstr>
      <vt:lpstr>ОПТИЧЕСКИЙ ТЕЛЕГРАФ Кулибина</vt:lpstr>
      <vt:lpstr>Медаль 'За успехи в механике', выдававшаяся в России в 1779 году</vt:lpstr>
      <vt:lpstr>Презентация PowerPoint</vt:lpstr>
      <vt:lpstr>Громовая машина М. В. Ломоносова во время его опытов, произведенных в деревне в июне и июле 1753 года:</vt:lpstr>
      <vt:lpstr>Презентация PowerPoint</vt:lpstr>
      <vt:lpstr>Титульный лист книги  В. Петрова:  'Известие а гальвани-вольтовских опытах', 1803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'Чертеж подъемному вороту, устроенному в Петровском железном заводе в доменной фабрике для поднимания тяжеловесных вещей. Под руководством машинного ученика Федора Борзова, в 1793 году'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Larisa</cp:lastModifiedBy>
  <cp:revision>8</cp:revision>
  <dcterms:created xsi:type="dcterms:W3CDTF">2014-09-08T14:02:48Z</dcterms:created>
  <dcterms:modified xsi:type="dcterms:W3CDTF">2014-09-08T15:17:00Z</dcterms:modified>
</cp:coreProperties>
</file>