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3" r:id="rId4"/>
    <p:sldId id="270" r:id="rId5"/>
    <p:sldId id="257" r:id="rId6"/>
    <p:sldId id="274" r:id="rId7"/>
    <p:sldId id="275" r:id="rId8"/>
    <p:sldId id="276" r:id="rId9"/>
    <p:sldId id="277" r:id="rId10"/>
    <p:sldId id="279" r:id="rId11"/>
    <p:sldId id="291" r:id="rId12"/>
    <p:sldId id="292" r:id="rId13"/>
    <p:sldId id="278" r:id="rId14"/>
    <p:sldId id="267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80" r:id="rId24"/>
    <p:sldId id="264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0DAF8-59FD-4E7D-A7B1-61464CC9A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86;&#1082;&#1091;&#1084;&#1077;&#1085;&#1090;&#1099;%20&#1048;&#1088;&#1080;&#1085;&#1072;\&#1043;&#1077;&#1086;&#1075;&#1088;&#1072;&#1092;&#1080;&#1103;\6%20&#1082;&#1083;&#1072;&#1089;&#1089;\&#1055;&#1056;&#1045;&#1047;&#1045;&#1053;&#1058;&#1040;&#1062;&#1048;&#1048;%206%20&#1082;&#1083;&#1072;&#1089;&#1089;\&#1053;&#1072;&#1095;&#1072;&#1083;&#1086;%20&#1075;&#1086;&#1076;&#1072;\&#1050;&#1086;&#1086;&#1088;&#1076;&#1080;&#1085;&#1072;&#1090;&#1099;\&#1054;&#1090;&#1082;&#1088;&#1099;&#1090;&#1099;&#1081;%20&#1091;&#1088;&#1086;&#1082;\&#1073;&#1091;&#1090;&#1099;&#1083;&#1082;&#1072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-PC\Desktop\открытый урок\stock-photo-close-up-view-of-the-compass-on-the-old-paper-background-11429983.jpg"/>
          <p:cNvPicPr>
            <a:picLocks noChangeAspect="1" noChangeArrowheads="1"/>
          </p:cNvPicPr>
          <p:nvPr/>
        </p:nvPicPr>
        <p:blipFill>
          <a:blip r:embed="rId2" cstate="print"/>
          <a:srcRect l="6767" b="6854"/>
          <a:stretch>
            <a:fillRect/>
          </a:stretch>
        </p:blipFill>
        <p:spPr bwMode="auto">
          <a:xfrm>
            <a:off x="32" y="-24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Acer-PC\Desktop\открытый урок\2855.jpg"/>
          <p:cNvPicPr>
            <a:picLocks noChangeAspect="1" noChangeArrowheads="1"/>
          </p:cNvPicPr>
          <p:nvPr/>
        </p:nvPicPr>
        <p:blipFill>
          <a:blip r:embed="rId3" cstate="print"/>
          <a:srcRect l="7016" r="5672"/>
          <a:stretch>
            <a:fillRect/>
          </a:stretch>
        </p:blipFill>
        <p:spPr bwMode="auto">
          <a:xfrm rot="20909822">
            <a:off x="206965" y="3778662"/>
            <a:ext cx="4119777" cy="264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1" y="357166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dventure" pitchFamily="2" charset="0"/>
              </a:rPr>
              <a:t>«Потерпевший кораблекрушение капитан Грант сумел добраться до острова на широте </a:t>
            </a:r>
          </a:p>
          <a:p>
            <a:r>
              <a:rPr lang="ru-RU" sz="4000" b="1" dirty="0" smtClean="0">
                <a:latin typeface="Adventure" pitchFamily="2" charset="0"/>
              </a:rPr>
              <a:t>18</a:t>
            </a:r>
            <a:r>
              <a:rPr lang="en-US" sz="4000" b="1" dirty="0" smtClean="0">
                <a:latin typeface="Adventure" pitchFamily="2" charset="0"/>
                <a:cs typeface="Arial"/>
              </a:rPr>
              <a:t>°</a:t>
            </a:r>
            <a:r>
              <a:rPr lang="ru-RU" sz="4000" b="1" dirty="0" err="1" smtClean="0">
                <a:latin typeface="Adventure" pitchFamily="2" charset="0"/>
                <a:cs typeface="Arial"/>
              </a:rPr>
              <a:t>ю.ш</a:t>
            </a:r>
            <a:r>
              <a:rPr lang="ru-RU" sz="4000" b="1" dirty="0" smtClean="0">
                <a:latin typeface="Adventure" pitchFamily="2" charset="0"/>
                <a:cs typeface="Arial"/>
              </a:rPr>
              <a:t>. 140</a:t>
            </a:r>
            <a:r>
              <a:rPr lang="en-US" sz="4000" b="1" dirty="0" smtClean="0">
                <a:latin typeface="Adventure" pitchFamily="2" charset="0"/>
                <a:cs typeface="Arial"/>
              </a:rPr>
              <a:t>º</a:t>
            </a:r>
            <a:r>
              <a:rPr lang="ru-RU" sz="4000" b="1" dirty="0" smtClean="0">
                <a:latin typeface="Adventure" pitchFamily="2" charset="0"/>
                <a:cs typeface="Arial"/>
              </a:rPr>
              <a:t> </a:t>
            </a:r>
            <a:r>
              <a:rPr lang="ru-RU" sz="4000" b="1" dirty="0" err="1" smtClean="0">
                <a:latin typeface="Adventure" pitchFamily="2" charset="0"/>
                <a:cs typeface="Arial"/>
              </a:rPr>
              <a:t>з.д</a:t>
            </a:r>
            <a:r>
              <a:rPr lang="ru-RU" sz="4000" b="1" dirty="0" smtClean="0">
                <a:latin typeface="Adventure" pitchFamily="2" charset="0"/>
                <a:cs typeface="Arial"/>
              </a:rPr>
              <a:t>. </a:t>
            </a:r>
          </a:p>
          <a:p>
            <a:r>
              <a:rPr lang="ru-RU" sz="4000" b="1" dirty="0" smtClean="0">
                <a:latin typeface="Adventure" pitchFamily="2" charset="0"/>
                <a:cs typeface="Arial"/>
              </a:rPr>
              <a:t>Найдите этот остров на карте.»</a:t>
            </a:r>
            <a:endParaRPr lang="ru-RU" sz="4000" b="1" dirty="0"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293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istral" pitchFamily="66" charset="0"/>
              </a:rPr>
              <a:t>18</a:t>
            </a:r>
            <a:r>
              <a:rPr lang="ru-RU" sz="3600" b="1" dirty="0" smtClean="0">
                <a:latin typeface="Mistral" pitchFamily="66" charset="0"/>
                <a:cs typeface="Arial"/>
              </a:rPr>
              <a:t>ю.ш.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4214818"/>
            <a:ext cx="3491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о-ва Туамоту</a:t>
            </a:r>
            <a:endParaRPr lang="ru-RU" sz="4400" b="1" dirty="0">
              <a:solidFill>
                <a:srgbClr val="5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-PC\Desktop\a6f8c6e87aa46bef0ea5b68470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8923"/>
            <a:ext cx="9144000" cy="38590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35758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400" dirty="0" smtClean="0"/>
              <a:t>Над каким вулканом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  30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в.д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/>
              <a:t>пролетали герои романа </a:t>
            </a:r>
          </a:p>
          <a:p>
            <a:pPr algn="ctr">
              <a:buNone/>
            </a:pPr>
            <a:r>
              <a:rPr lang="ru-RU" sz="4400" dirty="0" err="1" smtClean="0"/>
              <a:t>Жюля</a:t>
            </a:r>
            <a:r>
              <a:rPr lang="ru-RU" sz="4400" dirty="0" smtClean="0"/>
              <a:t> Верна «Пять недель на воздушном шаре»?</a:t>
            </a: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влк.Карисимби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Герои романа «Пятнадцатилетний капитан» 29 января 1873 г. на шхуне «Пилигрим», оснащенной для китобойного промысла, выходят в плавание из порта </a:t>
            </a:r>
            <a:r>
              <a:rPr lang="ru-RU" dirty="0" err="1" smtClean="0"/>
              <a:t>Оклеанд</a:t>
            </a:r>
            <a:r>
              <a:rPr lang="ru-RU" dirty="0" smtClean="0"/>
              <a:t>. На каком острове находится этот порт? Координаты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 170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в.д.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-PC\Desktop\5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90"/>
            <a:ext cx="6357950" cy="29306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30536" y="3643314"/>
            <a:ext cx="3799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Новая Зеландия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cer-PC\Pictures\География\sputnikovaja-karta-zemli-1024x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384728"/>
          </a:xfrm>
          <a:prstGeom prst="rect">
            <a:avLst/>
          </a:prstGeom>
          <a:noFill/>
        </p:spPr>
      </p:pic>
      <p:pic>
        <p:nvPicPr>
          <p:cNvPr id="7170" name="Picture 2" descr="C:\Users\Acer-PC\Pictures\География\217d65581af8.png"/>
          <p:cNvPicPr>
            <a:picLocks noChangeAspect="1" noChangeArrowheads="1"/>
          </p:cNvPicPr>
          <p:nvPr/>
        </p:nvPicPr>
        <p:blipFill>
          <a:blip r:embed="rId3" cstate="print"/>
          <a:srcRect l="5821" b="30664"/>
          <a:stretch>
            <a:fillRect/>
          </a:stretch>
        </p:blipFill>
        <p:spPr bwMode="auto">
          <a:xfrm>
            <a:off x="0" y="2500306"/>
            <a:ext cx="5778530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6755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i="1" dirty="0" smtClean="0">
                <a:latin typeface="GOST type A" pitchFamily="2" charset="0"/>
              </a:rPr>
              <a:t>  </a:t>
            </a:r>
            <a:r>
              <a:rPr lang="ru-RU" b="1" dirty="0" smtClean="0">
                <a:latin typeface="GOST type A" pitchFamily="2" charset="0"/>
              </a:rPr>
              <a:t>Практическое задание.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86808" cy="57150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dirty="0" smtClean="0">
                <a:latin typeface="Georgia" pitchFamily="18" charset="0"/>
              </a:rPr>
              <a:t>Определить координаты 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latin typeface="Arial"/>
                <a:cs typeface="Arial"/>
              </a:rPr>
              <a:t>1. г. Париж              1. г. Сан-Франциско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latin typeface="Arial"/>
                <a:cs typeface="Arial"/>
              </a:rPr>
              <a:t>      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latin typeface="Arial"/>
                <a:cs typeface="Arial"/>
              </a:rPr>
              <a:t>2. г. Кейптаун         2. г. Дели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endParaRPr lang="ru-RU" sz="3400" b="1" dirty="0" smtClean="0">
              <a:latin typeface="Arial"/>
              <a:cs typeface="Arial"/>
            </a:endParaRP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latin typeface="Arial"/>
                <a:cs typeface="Arial"/>
              </a:rPr>
              <a:t>3. г. Бразилиа        3. г. Ханой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endParaRPr lang="ru-RU" sz="3600" b="1" dirty="0" smtClean="0">
              <a:latin typeface="Arial"/>
              <a:cs typeface="Arial"/>
            </a:endParaRP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г. Астана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г. Салехард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г. Охотск</a:t>
            </a:r>
          </a:p>
          <a:p>
            <a:pPr marL="742950" indent="-742950" eaLnBrk="1" hangingPunct="1">
              <a:lnSpc>
                <a:spcPct val="90000"/>
              </a:lnSpc>
              <a:buNone/>
              <a:defRPr/>
            </a:pPr>
            <a:r>
              <a:rPr lang="ru-RU" sz="3400" b="1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                   г. Иркутск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Arial"/>
              <a:cs typeface="Arial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Arial"/>
              <a:cs typeface="Arial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GOST type A" pitchFamily="2" charset="0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GOST type 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643050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571744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.ш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19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500438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48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1714488"/>
            <a:ext cx="264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121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2571744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76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3429000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105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с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28" y="6215082"/>
            <a:ext cx="357190" cy="479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6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6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8579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Стволы самого высокого дерева на Земле достигают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высоту 100 метров и более,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а в диаметре 6-10 метров.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Живут эти деревья до 2000 лет,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 растут в районе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координатами </a:t>
            </a:r>
            <a:r>
              <a:rPr lang="ru-RU" b="1" dirty="0" smtClean="0">
                <a:solidFill>
                  <a:srgbClr val="C00000"/>
                </a:solidFill>
              </a:rPr>
              <a:t>26ºс.ш. 112ºз.д.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/>
              <a:t>Найдите место, где обитают гиганты растительного мира.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E:\открытый урок\83846927_large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2928" cy="62646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357166"/>
            <a:ext cx="4985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КАЛИФОРНИЯ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404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857784"/>
          </a:xfrm>
        </p:spPr>
        <p:txBody>
          <a:bodyPr>
            <a:normAutofit/>
          </a:bodyPr>
          <a:lstStyle/>
          <a:p>
            <a:r>
              <a:rPr lang="ru-RU" b="1" dirty="0" smtClean="0"/>
              <a:t>В этом районе дождя не было более 10 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Найдите это место, если его  координаты </a:t>
            </a:r>
            <a:r>
              <a:rPr lang="ru-RU" b="1" dirty="0" smtClean="0">
                <a:solidFill>
                  <a:srgbClr val="5C0000"/>
                </a:solidFill>
              </a:rPr>
              <a:t>20ºс.ш. 10ºв.д.</a:t>
            </a:r>
            <a:endParaRPr lang="ru-RU" dirty="0">
              <a:solidFill>
                <a:srgbClr val="5C0000"/>
              </a:solidFill>
            </a:endParaRPr>
          </a:p>
        </p:txBody>
      </p:sp>
      <p:pic>
        <p:nvPicPr>
          <p:cNvPr id="31748" name="Picture 4" descr="C:\Users\Acer-PC\Desktop\открытый урок\700_466_fixedwid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87895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357166"/>
            <a:ext cx="2780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5C0000"/>
                </a:solidFill>
              </a:rPr>
              <a:t>САХАРА</a:t>
            </a:r>
            <a:endParaRPr lang="ru-RU" sz="6000" b="1" dirty="0">
              <a:solidFill>
                <a:srgbClr val="5C0000"/>
              </a:solidFill>
            </a:endParaRPr>
          </a:p>
        </p:txBody>
      </p:sp>
      <p:pic>
        <p:nvPicPr>
          <p:cNvPr id="9" name="Рисунок 8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404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Водопад с координатами </a:t>
            </a:r>
            <a:br>
              <a:rPr lang="ru-RU" b="1" dirty="0" smtClean="0"/>
            </a:br>
            <a:r>
              <a:rPr lang="ru-RU" b="1" dirty="0" smtClean="0"/>
              <a:t>5ºс.ш.  61ºз.д. </a:t>
            </a:r>
            <a:br>
              <a:rPr lang="ru-RU" b="1" dirty="0" smtClean="0"/>
            </a:br>
            <a:r>
              <a:rPr lang="ru-RU" b="1" dirty="0" smtClean="0"/>
              <a:t>имеет высоту 979м, что в 15 раз выше Ниагарского водопада.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Он по праву считается самым высоким водопадом в мире.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2770" name="Picture 2" descr="C:\Users\Acer-PC\Desktop\открытый урок\angel-falls_94413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85219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55883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вдп</a:t>
            </a:r>
            <a:r>
              <a:rPr lang="ru-RU" sz="6000" b="1" dirty="0" smtClean="0">
                <a:solidFill>
                  <a:schemeClr val="bg1"/>
                </a:solidFill>
              </a:rPr>
              <a:t>. АНХЕЛЬ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6810" y="6429396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Этот  вулкан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координатами 33ºю.ш. 69ºз.д.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Является самым высоким потухшим вулканом на Земле.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Его высота – 6960 метров.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Назовите этот вулкан.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Picture 2" descr="C:\Users\Acer-PC\Desktop\открытый урок\1266565937_3.jpg"/>
          <p:cNvPicPr>
            <a:picLocks noChangeAspect="1" noChangeArrowheads="1"/>
          </p:cNvPicPr>
          <p:nvPr/>
        </p:nvPicPr>
        <p:blipFill>
          <a:blip r:embed="rId2" cstate="print"/>
          <a:srcRect b="8046"/>
          <a:stretch>
            <a:fillRect/>
          </a:stretch>
        </p:blipFill>
        <p:spPr bwMode="auto">
          <a:xfrm>
            <a:off x="214282" y="285728"/>
            <a:ext cx="8715436" cy="6000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285728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влк</a:t>
            </a:r>
            <a:r>
              <a:rPr lang="ru-RU" sz="6000" b="1" dirty="0" smtClean="0">
                <a:solidFill>
                  <a:schemeClr val="bg1"/>
                </a:solidFill>
              </a:rPr>
              <a:t>. </a:t>
            </a:r>
            <a:r>
              <a:rPr lang="ru-RU" sz="6000" b="1" dirty="0" err="1" smtClean="0">
                <a:solidFill>
                  <a:schemeClr val="bg1"/>
                </a:solidFill>
              </a:rPr>
              <a:t>Аконкагуа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404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этом полуострове </a:t>
            </a:r>
            <a:br>
              <a:rPr lang="ru-RU" b="1" dirty="0" smtClean="0"/>
            </a:br>
            <a:r>
              <a:rPr lang="ru-RU" b="1" dirty="0" smtClean="0"/>
              <a:t>нет ни одной реки.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Его координаты 25ºс.ш. 45ºв.д.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Назовите этот нуждающийся в воде полуостров.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3795" name="Picture 3" descr="C:\Users\Acer-PC\Desktop\открытый урок\18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17" y="285728"/>
            <a:ext cx="8688201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5C0000"/>
                </a:solidFill>
              </a:rPr>
              <a:t>п-ов Аравийский</a:t>
            </a:r>
            <a:endParaRPr lang="ru-RU" sz="6000" b="1" dirty="0">
              <a:solidFill>
                <a:srgbClr val="5C0000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404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тыл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3197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  этой реки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 координатами 65ºс.ш. 65ºв.д.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150 000 притоков.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4819" name="Picture 3" descr="C:\Users\Acer-PC\Desktop\открытый урок\река-обь.jpg"/>
          <p:cNvPicPr>
            <a:picLocks noChangeAspect="1" noChangeArrowheads="1"/>
          </p:cNvPicPr>
          <p:nvPr/>
        </p:nvPicPr>
        <p:blipFill>
          <a:blip r:embed="rId2" cstate="print"/>
          <a:srcRect b="5289"/>
          <a:stretch>
            <a:fillRect/>
          </a:stretch>
        </p:blipFill>
        <p:spPr bwMode="auto">
          <a:xfrm>
            <a:off x="285720" y="214290"/>
            <a:ext cx="8528480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214290"/>
            <a:ext cx="278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р. ОБЬ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404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Это море с координатами </a:t>
            </a:r>
            <a:br>
              <a:rPr lang="ru-RU" sz="4000" b="1" dirty="0" smtClean="0"/>
            </a:br>
            <a:r>
              <a:rPr lang="ru-RU" sz="4000" b="1" dirty="0" smtClean="0"/>
              <a:t>28ºс.ш. 60ºз.д.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единственное в мире не имеет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сухопутных границ.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dirty="0" smtClean="0"/>
              <a:t>А большие скопления бурых  водорослей  дали название этому морю.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Найдите это море на карте.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Picture 2" descr="N:\открытый урок\47061916_Sargasso_se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214290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5C0000"/>
                </a:solidFill>
              </a:rPr>
              <a:t>м. САРГАСОВО</a:t>
            </a:r>
            <a:endParaRPr lang="ru-RU" sz="6000" b="1" dirty="0">
              <a:solidFill>
                <a:srgbClr val="5C0000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6842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4429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Ни на одной карте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вы не найдете  точных границ этого озера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 координатами 13ºс.ш. 14ºв.д.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дождливое время года площадь озера увеличивается до 50 тыс.км²,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а в сухое — сокращается до 11 тыс.км².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Еще Птолемей называл его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«периодически появляющимся болотом»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5843" name="Picture 3" descr="C:\Users\Acer-PC\Desktop\открытый урок\AS07-8-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8575026" cy="6429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71414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о. ЧАД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с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404" y="6378553"/>
            <a:ext cx="357190" cy="47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2448272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9000" b="1" dirty="0" smtClean="0">
                <a:solidFill>
                  <a:srgbClr val="5C0000"/>
                </a:solidFill>
                <a:latin typeface="Adventure" pitchFamily="2" charset="0"/>
              </a:rPr>
              <a:t>Счастливого </a:t>
            </a:r>
            <a:br>
              <a:rPr lang="ru-RU" sz="9000" b="1" dirty="0" smtClean="0">
                <a:solidFill>
                  <a:srgbClr val="5C0000"/>
                </a:solidFill>
                <a:latin typeface="Adventure" pitchFamily="2" charset="0"/>
              </a:rPr>
            </a:br>
            <a:r>
              <a:rPr lang="ru-RU" sz="9000" b="1" dirty="0" smtClean="0">
                <a:solidFill>
                  <a:srgbClr val="5C0000"/>
                </a:solidFill>
                <a:latin typeface="Adventure" pitchFamily="2" charset="0"/>
              </a:rPr>
              <a:t>плавания!</a:t>
            </a:r>
            <a:r>
              <a:rPr lang="ru-RU" sz="9000" dirty="0" smtClean="0"/>
              <a:t/>
            </a:r>
            <a:br>
              <a:rPr lang="ru-RU" sz="9000" dirty="0" smtClean="0"/>
            </a:br>
            <a:endParaRPr lang="ru-RU" sz="9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06755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i="1" dirty="0" smtClean="0">
                <a:latin typeface="GOST type A" pitchFamily="2" charset="0"/>
              </a:rPr>
              <a:t>Практическое задание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175653" cy="6192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i="1" dirty="0" smtClean="0">
                <a:latin typeface="GOST type A" pitchFamily="2" charset="0"/>
              </a:rPr>
              <a:t>Определите координаты …….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dirty="0" smtClean="0">
                <a:latin typeface="Arial"/>
                <a:cs typeface="Arial"/>
              </a:rPr>
              <a:t>г. Москвы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dirty="0" smtClean="0">
                <a:latin typeface="Arial"/>
                <a:cs typeface="Arial"/>
              </a:rPr>
              <a:t>г. Канберра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dirty="0" smtClean="0">
                <a:latin typeface="Arial"/>
                <a:cs typeface="Arial"/>
              </a:rPr>
              <a:t>г. Нью-Йорка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dirty="0" smtClean="0">
                <a:latin typeface="Arial"/>
                <a:cs typeface="Arial"/>
              </a:rPr>
              <a:t>г. Берлина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dirty="0" smtClean="0">
                <a:latin typeface="Arial"/>
                <a:cs typeface="Arial"/>
              </a:rPr>
              <a:t>г. Якутска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3600" b="1" dirty="0" smtClean="0">
                <a:latin typeface="Arial"/>
                <a:cs typeface="Arial"/>
              </a:rPr>
              <a:t>г. Буэнос-Айреса</a:t>
            </a: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Arial"/>
              <a:cs typeface="Arial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Arial"/>
              <a:cs typeface="Arial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Arial"/>
              <a:cs typeface="Arial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GOST type A" pitchFamily="2" charset="0"/>
            </a:endParaRPr>
          </a:p>
          <a:p>
            <a:pPr marL="742950" indent="-74295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ru-RU" sz="3600" b="1" dirty="0" smtClean="0">
              <a:latin typeface="GOST type A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cer-PC\Desktop\открытый урок\8ba5a2793f20c73fddde9f96250_pr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572692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-PC\Desktop\открытый урок\stock-photo-close-up-view-of-the-compass-on-the-old-paper-background-11429983.jpg"/>
          <p:cNvPicPr>
            <a:picLocks noChangeAspect="1" noChangeArrowheads="1"/>
          </p:cNvPicPr>
          <p:nvPr/>
        </p:nvPicPr>
        <p:blipFill>
          <a:blip r:embed="rId2" cstate="print"/>
          <a:srcRect l="6767" b="6854"/>
          <a:stretch>
            <a:fillRect/>
          </a:stretch>
        </p:blipFill>
        <p:spPr bwMode="auto">
          <a:xfrm>
            <a:off x="32" y="-24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Acer-PC\Desktop\открытый урок\2855.jpg"/>
          <p:cNvPicPr>
            <a:picLocks noChangeAspect="1" noChangeArrowheads="1"/>
          </p:cNvPicPr>
          <p:nvPr/>
        </p:nvPicPr>
        <p:blipFill>
          <a:blip r:embed="rId3" cstate="print"/>
          <a:srcRect l="7016" r="5672"/>
          <a:stretch>
            <a:fillRect/>
          </a:stretch>
        </p:blipFill>
        <p:spPr bwMode="auto">
          <a:xfrm rot="20909822">
            <a:off x="206965" y="3778662"/>
            <a:ext cx="4119777" cy="264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1" y="357166"/>
            <a:ext cx="8429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dventure" pitchFamily="2" charset="0"/>
              </a:rPr>
              <a:t>«Потерпевший кораблекрушение капитан Грант сумел добраться до острова на широте 18</a:t>
            </a:r>
            <a:r>
              <a:rPr lang="en-US" sz="4400" b="1" dirty="0" smtClean="0">
                <a:latin typeface="Adventure" pitchFamily="2" charset="0"/>
                <a:cs typeface="Arial"/>
              </a:rPr>
              <a:t>°</a:t>
            </a:r>
            <a:r>
              <a:rPr lang="ru-RU" sz="4400" b="1" dirty="0" err="1" smtClean="0">
                <a:latin typeface="Adventure" pitchFamily="2" charset="0"/>
                <a:cs typeface="Arial"/>
              </a:rPr>
              <a:t>ю.ш</a:t>
            </a:r>
            <a:r>
              <a:rPr lang="ru-RU" sz="4400" b="1" dirty="0" smtClean="0">
                <a:latin typeface="Adventure" pitchFamily="2" charset="0"/>
                <a:cs typeface="Arial"/>
              </a:rPr>
              <a:t>. </a:t>
            </a:r>
          </a:p>
          <a:p>
            <a:r>
              <a:rPr lang="ru-RU" sz="4400" b="1" dirty="0" smtClean="0">
                <a:latin typeface="Adventure" pitchFamily="2" charset="0"/>
                <a:cs typeface="Arial"/>
              </a:rPr>
              <a:t>Найдите этот остров на карте.»</a:t>
            </a:r>
            <a:endParaRPr lang="ru-RU" sz="4400" b="1" dirty="0">
              <a:latin typeface="Adventur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29309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istral" pitchFamily="66" charset="0"/>
              </a:rPr>
              <a:t>18</a:t>
            </a:r>
            <a:r>
              <a:rPr lang="ru-RU" sz="3600" b="1" dirty="0" smtClean="0">
                <a:latin typeface="Mistral" pitchFamily="66" charset="0"/>
                <a:cs typeface="Arial"/>
              </a:rPr>
              <a:t>ю.ш.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420888"/>
            <a:ext cx="8072494" cy="1785950"/>
          </a:xfrm>
        </p:spPr>
        <p:txBody>
          <a:bodyPr>
            <a:prstTxWarp prst="textArchUp">
              <a:avLst/>
            </a:prstTxWarp>
          </a:bodyPr>
          <a:lstStyle/>
          <a:p>
            <a:pPr marL="82550" indent="3175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4800" b="1" dirty="0" smtClean="0">
                <a:solidFill>
                  <a:srgbClr val="5C0000"/>
                </a:solidFill>
                <a:latin typeface="Bookman Old Style" pitchFamily="18" charset="0"/>
              </a:rPr>
              <a:t>ТЕМА:</a:t>
            </a:r>
          </a:p>
          <a:p>
            <a:pPr marL="82550" indent="3175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5C0000"/>
                </a:solidFill>
                <a:latin typeface="Bookman Old Style" pitchFamily="18" charset="0"/>
              </a:rPr>
              <a:t>«Географическая долгота»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9322" y="4929198"/>
            <a:ext cx="2885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Д.З. </a:t>
            </a:r>
            <a:r>
              <a:rPr lang="ru-RU" sz="6000" b="1" dirty="0" smtClean="0">
                <a:solidFill>
                  <a:srgbClr val="C00000"/>
                </a:solidFill>
                <a:latin typeface="Arial Narrow"/>
              </a:rPr>
              <a:t>§ 13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6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cer-PC\Desktop\открытый урок\global_longitu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</a:blip>
          <a:srcRect l="5112" t="3733" r="12716" b="6335"/>
          <a:stretch>
            <a:fillRect/>
          </a:stretch>
        </p:blipFill>
        <p:spPr bwMode="auto">
          <a:xfrm>
            <a:off x="357158" y="428604"/>
            <a:ext cx="6143668" cy="5920262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683568" y="3429000"/>
            <a:ext cx="5328592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15074" y="857232"/>
            <a:ext cx="2645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5C0000"/>
                </a:solidFill>
                <a:latin typeface="Mistral" pitchFamily="66" charset="0"/>
              </a:rPr>
              <a:t>ДОЛГОТА</a:t>
            </a:r>
            <a:r>
              <a:rPr lang="ru-RU" sz="5400" b="1" dirty="0" smtClean="0">
                <a:solidFill>
                  <a:srgbClr val="5C0000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endParaRPr lang="ru-RU" sz="5400" b="1" dirty="0">
              <a:solidFill>
                <a:srgbClr val="5C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428992" y="1357298"/>
            <a:ext cx="2714644" cy="538466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3857620" y="1500174"/>
            <a:ext cx="2286016" cy="1214446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571736" y="1643050"/>
            <a:ext cx="3643338" cy="3000396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42910" y="3357562"/>
            <a:ext cx="5429288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1868" y="290578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10</a:t>
            </a:r>
            <a:r>
              <a:rPr lang="en-US" sz="2800" b="1" dirty="0" smtClean="0">
                <a:latin typeface="Arial"/>
                <a:cs typeface="Arial"/>
              </a:rPr>
              <a:t>º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71934" y="290578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</a:t>
            </a:r>
            <a:r>
              <a:rPr lang="en-US" sz="2800" b="1" dirty="0" smtClean="0">
                <a:latin typeface="Arial"/>
                <a:cs typeface="Arial"/>
              </a:rPr>
              <a:t>º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2905780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30</a:t>
            </a:r>
            <a:r>
              <a:rPr lang="en-US" sz="2800" b="1" dirty="0" smtClean="0">
                <a:latin typeface="Arial"/>
                <a:cs typeface="Arial"/>
              </a:rPr>
              <a:t>º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2780928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5C0000"/>
                </a:solidFill>
              </a:rPr>
              <a:t>0</a:t>
            </a:r>
            <a:r>
              <a:rPr lang="ru-RU" sz="2800" b="1" dirty="0" smtClean="0">
                <a:solidFill>
                  <a:srgbClr val="5C0000"/>
                </a:solidFill>
                <a:latin typeface="Arial Narrow"/>
              </a:rPr>
              <a:t>°</a:t>
            </a:r>
            <a:endParaRPr lang="ru-RU" sz="2800" b="1" dirty="0">
              <a:solidFill>
                <a:srgbClr val="5C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открытый урок\e20f6ff396.jpg"/>
          <p:cNvPicPr>
            <a:picLocks noChangeAspect="1" noChangeArrowheads="1"/>
          </p:cNvPicPr>
          <p:nvPr/>
        </p:nvPicPr>
        <p:blipFill>
          <a:blip r:embed="rId2" cstate="print"/>
          <a:srcRect l="12886" r="2898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1028" name="Picture 4" descr="E:\открытый урок\220px-Greenwich_observatory_la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168352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r>
              <a:rPr lang="ru-RU" b="1" dirty="0" smtClean="0">
                <a:solidFill>
                  <a:srgbClr val="5C0000"/>
                </a:solidFill>
                <a:latin typeface="Adventure" pitchFamily="2" charset="0"/>
              </a:rPr>
              <a:t>Пулковская обсерватория.</a:t>
            </a:r>
            <a:endParaRPr lang="ru-RU" b="1" dirty="0">
              <a:solidFill>
                <a:srgbClr val="5C0000"/>
              </a:solidFill>
              <a:latin typeface="Adventure" pitchFamily="2" charset="0"/>
            </a:endParaRPr>
          </a:p>
        </p:txBody>
      </p:sp>
      <p:pic>
        <p:nvPicPr>
          <p:cNvPr id="2053" name="Picture 5" descr="E:\открытый урок\img_01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179512" y="980728"/>
            <a:ext cx="8755138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cer-PC\Desktop\открытый урок\global_longitu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</a:blip>
          <a:srcRect l="5112" t="3733" r="12716" b="6335"/>
          <a:stretch>
            <a:fillRect/>
          </a:stretch>
        </p:blipFill>
        <p:spPr bwMode="auto">
          <a:xfrm>
            <a:off x="1475656" y="332656"/>
            <a:ext cx="6143668" cy="592026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745992" y="3374688"/>
            <a:ext cx="5508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2420888"/>
            <a:ext cx="1948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Восточное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полушарие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3429000"/>
            <a:ext cx="1948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Западное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полушарие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3573016"/>
            <a:ext cx="16802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В.Д.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2060848"/>
            <a:ext cx="16129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З.Д.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992</TotalTime>
  <Words>304</Words>
  <Application>Microsoft Office PowerPoint</Application>
  <PresentationFormat>Экран (4:3)</PresentationFormat>
  <Paragraphs>79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Пулковская обсерватория.</vt:lpstr>
      <vt:lpstr>Слайд 9</vt:lpstr>
      <vt:lpstr>Слайд 10</vt:lpstr>
      <vt:lpstr>Слайд 11</vt:lpstr>
      <vt:lpstr>Слайд 12</vt:lpstr>
      <vt:lpstr>Слайд 13</vt:lpstr>
      <vt:lpstr>  Практическое задание.</vt:lpstr>
      <vt:lpstr>Стволы самого высокого дерева на Земле достигают  в высоту 100 метров и более,  а в диаметре 6-10 метров. Живут эти деревья до 2000 лет,  а растут в районе  с координатами 26ºс.ш. 112ºз.д. Найдите место, где обитают гиганты растительного мира. </vt:lpstr>
      <vt:lpstr>В этом районе дождя не было более 10 лет. Найдите это место, если его  координаты 20ºс.ш. 10ºв.д.</vt:lpstr>
      <vt:lpstr>Водопад с координатами  5ºс.ш.  61ºз.д.  имеет высоту 979м, что в 15 раз выше Ниагарского водопада.  Он по праву считается самым высоким водопадом в мире.    </vt:lpstr>
      <vt:lpstr>Этот  вулкан  с координатами 33ºю.ш. 69ºз.д.  Является самым высоким потухшим вулканом на Земле.  Его высота – 6960 метров. Назовите этот вулкан.   </vt:lpstr>
      <vt:lpstr>На этом полуострове  нет ни одной реки.  Его координаты 25ºс.ш. 45ºв.д.  Назовите этот нуждающийся в воде полуостров.     </vt:lpstr>
      <vt:lpstr>У  этой реки  с координатами 65ºс.ш. 65ºв.д.  150 000 притоков.   </vt:lpstr>
      <vt:lpstr>Это море с координатами  28ºс.ш. 60ºз.д. единственное в мире не имеет  сухопутных границ.  А большие скопления бурых  водорослей  дали название этому морю.  Найдите это море на карте.   </vt:lpstr>
      <vt:lpstr>Ни на одной карте вы не найдете  точных границ этого озера  с координатами 13ºс.ш. 14ºв.д. В дождливое время года площадь озера увеличивается до 50 тыс.км²,  а в сухое — сокращается до 11 тыс.км². Еще Птолемей называл его  «периодически появляющимся болотом»     </vt:lpstr>
      <vt:lpstr>Счастливого  плавания! </vt:lpstr>
      <vt:lpstr>Практическое задание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задание</dc:title>
  <dc:creator>Acer-PC</dc:creator>
  <cp:lastModifiedBy>Учитель</cp:lastModifiedBy>
  <cp:revision>71</cp:revision>
  <dcterms:created xsi:type="dcterms:W3CDTF">2011-09-27T09:25:33Z</dcterms:created>
  <dcterms:modified xsi:type="dcterms:W3CDTF">2013-10-25T07:42:52Z</dcterms:modified>
</cp:coreProperties>
</file>