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74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33974A-8BDC-4002-8C23-188F9667034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1E69E7-3F3D-4C50-9035-77EBA7AA26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14998" cy="936104"/>
          </a:xfrm>
        </p:spPr>
        <p:txBody>
          <a:bodyPr anchor="ctr"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Изменение климата на Земле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021288"/>
            <a:ext cx="7848872" cy="936104"/>
          </a:xfrm>
        </p:spPr>
        <p:txBody>
          <a:bodyPr anchor="b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Презентацию выполнил ученик 11 класса «В»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СОШ № 21 Кузьмин Сергей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908720"/>
            <a:ext cx="8424936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Солнечное излучение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84784"/>
            <a:ext cx="8229600" cy="4824536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Солнце является основным источником тепла в климатической системе. Солнечная энергия, превращённая на поверхности Земли в тепло, является неотъемлемой составляющей, формирующей земной климат. В коротких временных отрезках наблюдаются изменения солнечной активности, а именно 11-летний солнечный цикл. Изменение солнечной активности считается важным фактором наступления малого ледникового периода, а также некоторых потеплений, наблюдаемых между 1900 и 1950 годами прошлого столетия.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Изменения орбиты Земли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62744" cy="2432312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своему влиянию на климат изменения земной орбиты сходны с колебаниями солнечной активности, поскольку небольшие отклонения в положении орбиты приводят к перераспределению солнечного излучения на поверхности Земли. Это являются результатом физического взаимодействия Земли, ее спутника Луны и других планет. Изменения орбиты считаются главными причинами чередования циклов ледникового периода, а такие периодическое увеличение и уменьшение площади пустыни Сахара.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933056"/>
            <a:ext cx="856895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Вулканические процессы Земли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Одно сильное извержение вулкана способно повлиять на климат, вызвав похолодание длительностью несколько лет. Гигантские извержения случаются всего несколько раз в сто миллионов лет, но они влияют на климат в течение последующих  миллионов лет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начале ученые полагали, что причиной похолодания является поднятая в атмосферу вулканическая пыль, поскольку она препятствует достигнуть поверхности Земли солнечному излучению. Однако измерения показывают, что большая часть пыли оседает на поверхности Земли в течение шести месяцев.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Вулканы являются также частью геохимического цикла углерода. На протяжении многих геологических периодов диоксид углерода высвобождался из недр Земли в атмосферу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Однако этот не сравнится по величине с антропогенной поставкой оксида углерода, которая, по некоторым оценкам в 130 раз превышает количество 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поставленного в атмосферу вулканами.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 anchor="t"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Антропогенное воздействие на изменение климата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Антропогенные факторы включают в себя деятельность человека, которая изменяет окружающую среду и влияет на климат. В некоторых случаях причинно-следственная связь прямая и недвусмысленная, как, например, при влиянии орошения на температуру и влажность, в других случаях эта связь менее очевидна.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Главными проблемами сегодня являются: растущая из-за сжигания топлива концентрация СО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атмосфере, аэрозоли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атмосфере, влияющие на её охлаждение.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Другие факторы, такие как землепользование, уменьшение озонового слоя, животноводство, вырубка лесов, также влияют на климат.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Антропогенное воздействие на изменение климата: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71678"/>
            <a:ext cx="8568952" cy="446055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жигание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топлива, аэрозоли, землепользование, скотоводство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492896"/>
            <a:ext cx="8395662" cy="417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 anchor="t"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Гипотеза о циклических изменениях климата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64904"/>
            <a:ext cx="8143932" cy="38884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Чередование прохладно-влажных и тепло-сухих периодов в интервале 35 - 45 лет, выдвинута еще в конце XIX в. русскими учеными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Брикнером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Воейковым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Впоследствии эти научные положения были существенно развиты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Шнитниковым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виде стройной теории о внутривековой и многовековой изменчивости климата и общей увлажненности материков Северного полушария.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основу системы доказательств положены факты о характере изменения горного оледенения Евразии и Северной Америки, уровней наполнения внутренних водоемов, в том числе Каспийского моря, уровня Мирового океана, изменчивость ледовой обстановки в Арктике.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28595" y="704088"/>
            <a:ext cx="830392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за внимание!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8604"/>
            <a:ext cx="8064896" cy="632666"/>
          </a:xfrm>
        </p:spPr>
        <p:txBody>
          <a:bodyPr anchor="ctr"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Изменения климата Земли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5616624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Колебания климата Земли выражается в статистически достоверных отклонениях параметров погоды. Учитываются изменения как средних значений погодных параметров, так и изменения частоты экстремальных погодных явлений.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Причиной изменения климата являются: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динамические процессы на Земле;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колебания интенсивности солнечного излучения;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недавних пор, деятельность человека.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37278" y="2499626"/>
            <a:ext cx="5184576" cy="28668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728"/>
            <a:ext cx="7685456" cy="1143000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Факторы изменения климата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размеров и взаимного расположения материков и океанов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активности солнца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параметров орбиты Земли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прозрачности атмосферы и ее состава в результате изменений вулканической активности Земли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концентрации парниковых газов (СО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CH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 атмосфере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отражательной способности поверхности Земли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изменение количества тепла, имеющегося в глубинах океана.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Климатические изменения на Земле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35480"/>
            <a:ext cx="8064896" cy="2493652"/>
          </a:xfrm>
          <a:solidFill>
            <a:schemeClr val="tx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Погода — это ежедневное состояние атмосферы. Погода является хаотичной нелинейной динамической системой.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Климат — это усредненное состояние погоды и он включает в себя такие показатели, как: средняя температура, количество осадков, количество солнечных дней и другие переменные.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835292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Периодические оледенения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 Земле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3"/>
            <a:ext cx="8568952" cy="180020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 fontScale="77500" lnSpcReduction="20000"/>
          </a:bodyPr>
          <a:lstStyle/>
          <a:p>
            <a:r>
              <a:rPr lang="ru-RU" sz="2000" dirty="0" smtClean="0"/>
              <a:t>    </a:t>
            </a:r>
            <a:endParaRPr lang="ru-RU" sz="20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Ледники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признаны одними из самых чувствительных показателей изменения климата. Они существенно увеличиваются в размерах во время охлаждения климата и уменьшаются во время потепления климата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Изменение состояния континентальных льдов и колебания уровня моря являются в большинстве регионов ключевыми следствиями изменения климата.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56992"/>
            <a:ext cx="85689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Изменчивость уровня мирового океана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319868" cy="3024336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Климатические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могут быть результатом взаимодействия атмосферы и мирового океана. Изменения климата, происходят отчасти благодаря возможности мирового океана аккумулировать тепловую энергию и перемещать ее в различные части океана.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140968"/>
            <a:ext cx="8352928" cy="35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40960" cy="532859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Влияние следующих факторов на изменение климата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Земли: парниковые газы; тектоника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литосферных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плит; солнечное излучение; изменение орбиты Солнца; вулканические процессы.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306397"/>
            <a:ext cx="797245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0042"/>
            <a:ext cx="7128792" cy="704104"/>
          </a:xfrm>
        </p:spPr>
        <p:txBody>
          <a:bodyPr anchor="ctr"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Парниковые газы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329642" cy="4392488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ru-RU" sz="20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Принято считать, что парниковые газы являются главной причиной глобального потепления. Парниковые газы имеют также значение для понимания климатической истории Земли. Согласно исследованиям, парниковый эффект, возникающий в результате нагревания атмосферы тепловой энергией, удерживаемой парниковыми газами, является ключевым процессом, регулирующим температуру Земли.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Растущий уровень диоксида углерода считается главной причиной глобального потепления, начиная с 1950 года. Согласно данным МГЭИК от 2007 года, концентрация СО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атмосфере в 2005 году составила 379 ед., в доиндустриальный период  - 250 ед.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предотвратить резкое потепление в ближайшие годы, концентрация углекислоты должна быть снижена до уровня, существовавшего до индустриальной эпохи - до 350 ед., сейчас – 385 ед., в основном из-за сжигания ископаемого топлива и вырубки лесов.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4290"/>
            <a:ext cx="7704856" cy="1143000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Тектоника плит литосферы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149080"/>
            <a:ext cx="8258204" cy="2592288"/>
          </a:xfrm>
          <a:solidFill>
            <a:schemeClr val="tx2">
              <a:lumMod val="40000"/>
              <a:lumOff val="60000"/>
            </a:schemeClr>
          </a:solidFill>
        </p:spPr>
        <p:txBody>
          <a:bodyPr anchor="b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протяжении длительных отрезков времени тектонические движения плит перемещают континенты, формируют океаны, создают и разрушают горные хребты, т. е. создают поверхность, на которой существует климат. Недавние исследования показывают, что тектонические движения усугубили условия последнего ледникового периода: северо- и южноамериканская плиты столкнулись, образовав Панамский перешеек и закрыв пути для прямого смешивания вод Атлантического и Тихого океанов.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892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937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Изменение климата на Земле</vt:lpstr>
      <vt:lpstr>Изменения климата Земли</vt:lpstr>
      <vt:lpstr>Факторы изменения климата</vt:lpstr>
      <vt:lpstr>Климатические изменения на Земле</vt:lpstr>
      <vt:lpstr>Периодические оледенения  на Земле</vt:lpstr>
      <vt:lpstr>Изменчивость уровня мирового океана</vt:lpstr>
      <vt:lpstr>     Влияние следующих факторов на изменение климата Земли: парниковые газы; тектоника литосферных плит; солнечное излучение; изменение орбиты Солнца; вулканические процессы.</vt:lpstr>
      <vt:lpstr>Парниковые газы</vt:lpstr>
      <vt:lpstr>Тектоника плит литосферы</vt:lpstr>
      <vt:lpstr>Солнечное излучение</vt:lpstr>
      <vt:lpstr>Изменения орбиты Земли</vt:lpstr>
      <vt:lpstr>Вулканические процессы Земли</vt:lpstr>
      <vt:lpstr>Антропогенное воздействие на изменение климата</vt:lpstr>
      <vt:lpstr>Антропогенное воздействие на изменение климата:</vt:lpstr>
      <vt:lpstr>Гипотеза о циклических изменениях климата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Георгий</cp:lastModifiedBy>
  <cp:revision>32</cp:revision>
  <dcterms:created xsi:type="dcterms:W3CDTF">2012-03-20T11:29:41Z</dcterms:created>
  <dcterms:modified xsi:type="dcterms:W3CDTF">2014-04-06T18:44:57Z</dcterms:modified>
</cp:coreProperties>
</file>