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2E8A-E958-4000-BD1A-120B750C26F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C2F9-E908-416B-9C97-6DFA97062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48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2E8A-E958-4000-BD1A-120B750C26F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C2F9-E908-416B-9C97-6DFA97062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8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2E8A-E958-4000-BD1A-120B750C26F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C2F9-E908-416B-9C97-6DFA97062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24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2E8A-E958-4000-BD1A-120B750C26F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C2F9-E908-416B-9C97-6DFA97062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61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2E8A-E958-4000-BD1A-120B750C26F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C2F9-E908-416B-9C97-6DFA97062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37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2E8A-E958-4000-BD1A-120B750C26F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C2F9-E908-416B-9C97-6DFA97062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58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2E8A-E958-4000-BD1A-120B750C26F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C2F9-E908-416B-9C97-6DFA97062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88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2E8A-E958-4000-BD1A-120B750C26F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C2F9-E908-416B-9C97-6DFA97062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2E8A-E958-4000-BD1A-120B750C26F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C2F9-E908-416B-9C97-6DFA97062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08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2E8A-E958-4000-BD1A-120B750C26F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C2F9-E908-416B-9C97-6DFA97062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02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2E8A-E958-4000-BD1A-120B750C26F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C2F9-E908-416B-9C97-6DFA97062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03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A2E8A-E958-4000-BD1A-120B750C26F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9C2F9-E908-416B-9C97-6DFA97062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74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&amp;text=%D0%B6%D0%B8%D0%B2%D0%BE%D1%82%D0%BD%D1%8B%D0%B5%20%D0%BF%D1%80%D0%B5%D1%81%D0%BD%D1%8B%D1%85%20%D0%B2%D0%BE%D0%B4%D0%BE%D0%B5%D0%BC%D0%BE%D0%B2&amp;img_url=img3.nnm.ru/a/9/7/0/9/a9709565439a7c0301b431cd96862570_full.jpg&amp;pos=45&amp;rpt=simage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images.yandex.ru/yandsearch?p=1&amp;text=%D0%B2%D0%BE%D0%B4%D0%BD%D1%8B%D0%B5%20%D0%B6%D0%B8%D0%B2%D0%BE%D1%82%D0%BD%D1%8B%D0%B5&amp;img_url=s014.radikal.ru/i329/1105/41/16f2b186aa57.jpg&amp;pos=50&amp;rpt=simage" TargetMode="External"/><Relationship Id="rId17" Type="http://schemas.openxmlformats.org/officeDocument/2006/relationships/image" Target="../media/image8.jpeg"/><Relationship Id="rId2" Type="http://schemas.openxmlformats.org/officeDocument/2006/relationships/hyperlink" Target="http://images.yandex.ru/yandsearch?p=2&amp;text=%D0%B6%D0%B8%D0%B2%D0%BE%D1%82%D0%BD%D1%8B%D0%B5%20%D0%B0%D1%84%D1%80%D0%B8%D0%BA%D0%B8%20-%20%D1%81%D1%82%D1%80%D0%B0%D1%83%D1%81&amp;img_url=image.tsn.ua/media/images/original/Mar2011/383406113.jpg&amp;pos=60&amp;rpt=simage" TargetMode="External"/><Relationship Id="rId16" Type="http://schemas.openxmlformats.org/officeDocument/2006/relationships/hyperlink" Target="http://images.yandex.ru/yandsearch?p=1&amp;text=%D0%B2%D0%BE%D0%B4%D0%BD%D1%8B%D0%B5%20%D0%B6%D0%B8%D0%B2%D0%BE%D1%82%D0%BD%D1%8B%D0%B5&amp;img_url=img-fotki.yandex.ru/get/5408/valenkonst.7/0_5171a_1701c171_XL&amp;pos=46&amp;rpt=simag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text=%D0%B6%D0%B8%D0%B2%D0%BE%D1%82%D0%BD%D1%8B%D0%B5%20%D0%B8%20%D1%80%D0%B0%D1%81%D1%82%D0%B5%D0%BD%D0%B8%D1%8F%20%D0%B0%D1%84%D1%80%D0%B8%D0%BA%D0%B8&amp;img_url=papa-vlad.narod.ru/data/o-zhivotnykh/Afrika-2.files/0004-004-Akatsija.jpg&amp;pos=8&amp;rpt=simage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images.yandex.ru/yandsearch?text=%D0%B6%D0%B8%D0%B2%D0%BE%D1%82%D0%BD%D1%8B%D0%B5%20%D0%BF%D1%80%D0%B5%D1%81%D0%BD%D1%8B%D1%85%20%D0%B2%D0%BE%D0%B4%D0%BE%D0%B5%D0%BC%D0%BE%D0%B2&amp;img_url=img-2006-07.photosight.ru/11/1532756.jpg&amp;pos=9&amp;rpt=simage" TargetMode="External"/><Relationship Id="rId4" Type="http://schemas.openxmlformats.org/officeDocument/2006/relationships/hyperlink" Target="http://images.yandex.ru/yandsearch?text=%D0%B6%D0%B8%D0%B2%D0%BE%D1%82%D0%BD%D1%8B%D0%B5%20%D0%B8%20%D1%80%D0%B0%D1%81%D1%82%D0%B5%D0%BD%D0%B8%D1%8F%20%D0%B0%D0%B2%D1%81%D1%82%D1%80%D0%B0%D0%BB%D0%B8%D0%B8&amp;img_url=www.rv-prestige.ru/upload/iblock/752/11898.jpg&amp;pos=3&amp;rpt=simage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images.yandex.ru/yandsearch?p=1&amp;text=%D0%B6%D0%B8%D0%B2%D0%BE%D1%82%D0%BD%D1%8B%D0%B5%20%D0%BF%D1%80%D0%B5%D1%81%D0%BD%D1%8B%D1%85%20%D0%B2%D0%BE%D0%B4%D0%BE%D0%B5%D0%BC%D0%BE%D0%B2&amp;img_url=puksinka.ru/images/okun(1).jpg&amp;pos=54&amp;rpt=sim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B7%D0%B0%D1%8F%D1%86-%D1%80%D1%83%D1%81%D0%B0%D0%BA%20%D0%BA%D0%B0%D1%80%D1%82%D0%B8%D0%BD%D0%BA%D0%B8&amp;img_url=img-3.photosight.ru/347/2833319_large.jpeg&amp;pos=0&amp;rpt=simage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jpeg"/><Relationship Id="rId5" Type="http://schemas.openxmlformats.org/officeDocument/2006/relationships/hyperlink" Target="http://images.yandex.ru/yandsearch?text=%D1%87%D0%B5%D1%80%D0%B5%D0%BF%D0%B0%D1%85%D0%B0%20%D0%BA%D0%B0%D1%80%D1%82%D0%B8%D0%BD%D0%BA%D0%B8&amp;img_url=cache.virtualtourist.com/2788558-Lonesome_George-Isla_Santa_Cruz.jpg&amp;pos=19&amp;rpt=simage" TargetMode="Externa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F%D0%BE%D1%87%D0%B2%D0%B5%D0%BD%D0%BD%D0%B0%D1%8F%20%D1%81%D1%80%D0%B5%D0%B4%D0%B0%20%D0%BE%D0%B1%D0%B8%D1%82%D0%B0%D0%BD%D0%B8%D1%8F%20%D0%BA%D0%B0%D1%80%D1%82%D0%B8%D0%BD%D0%BA%D0%B8&amp;img_url=www.greeninfo.ru/img/article_gallery/t_4903_0_1289915348_big_rsz.jpg&amp;pos=1&amp;rpt=simage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5.jpeg"/><Relationship Id="rId7" Type="http://schemas.openxmlformats.org/officeDocument/2006/relationships/hyperlink" Target="http://images.yandex.ru/yandsearch?text=%D0%B3%D0%B5%D0%BB%D1%8C%D0%BC%D0%B8%D0%BD%D1%82%D1%8B%20%D0%BA%D0%B0%D1%80%D1%82%D0%B8%D0%BD%D0%BA%D0%B8&amp;img_url=www.konura.info/Photo/7ppp.jpg&amp;pos=24&amp;rpt=simage" TargetMode="External"/><Relationship Id="rId2" Type="http://schemas.openxmlformats.org/officeDocument/2006/relationships/hyperlink" Target="http://images.yandex.ru/yandsearch?p=2&amp;text=%D0%BF%D0%B0%D1%80%D0%B0%D0%B7%D0%B8%D1%82%D1%8B%20%D0%BA%D0%B0%D1%80%D1%82%D0%B8%D0%BD%D0%BA%D0%B8&amp;img_url=cs4144.userapi.com/u134143697/-5/x_cd9c3af3.jpg&amp;pos=88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p=1&amp;text=%D0%BF%D0%B0%D1%80%D0%B0%D0%B7%D0%B8%D1%82%D0%B8%D1%87%D0%B5%D1%81%D0%BA%D0%B8%D0%B5%20%D0%B1%D0%B0%D0%BA%D1%82%D0%B5%D1%80%D0%B8%D0%B8%20%D0%BA%D0%B0%D1%80%D1%82%D0%B8%D0%BD%D0%BA%D0%B8&amp;img_url=desktopwallpapers.org.ua/download.php?img=201111/800x480/desktopwallpapers.org.ua-9186.jpg&amp;pos=36&amp;rpt=simag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9.jpeg"/><Relationship Id="rId7" Type="http://schemas.openxmlformats.org/officeDocument/2006/relationships/hyperlink" Target="http://images.yandex.ru/yandsearch?p=4&amp;text=%D1%80%D1%8B%D0%B1%D1%8B%20%D1%80%D0%B5%D1%87%D0%BD%D1%8B%D0%B5%20%D0%BA%D0%B0%D1%80%D1%82%D0%B8%D0%BD%D0%BA%D0%B8&amp;img_url=galt-auto.ru/_ph/593/2/982818418.jpg&amp;pos=139&amp;rpt=simage" TargetMode="External"/><Relationship Id="rId2" Type="http://schemas.openxmlformats.org/officeDocument/2006/relationships/hyperlink" Target="http://images.yandex.ru/yandsearch?p=2&amp;text=%D1%80%D1%8B%D0%B1%D1%8B%20%D0%BA%D0%B0%D1%80%D1%82%D0%B8%D0%BD%D0%BA%D0%B8&amp;img_url=admin-smolensk.ru/images/shpic/pics/www.lawebdelreggaeton.webnode.com%20(22).jpg&amp;pos=71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hyperlink" Target="http://images.yandex.ru/yandsearch?p=3&amp;text=%D0%B4%D0%B5%D0%BB%D1%8C%D1%84%D0%B8%D0%BD%D1%8B%20%D0%BA%D0%B0%D1%80%D1%82%D0%B8%D0%BD%D0%BA%D0%B8&amp;img_url=static.diary.ru/userdir/2/1/0/4/2104852/71474274.jpg&amp;pos=93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530824" cy="1008111"/>
          </a:xfrm>
        </p:spPr>
        <p:txBody>
          <a:bodyPr/>
          <a:lstStyle/>
          <a:p>
            <a:r>
              <a:rPr lang="ru-RU" dirty="0" smtClean="0"/>
              <a:t>Среды жизни организмов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28584" y="4335435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6" descr="http://im2-tub-ru.yandex.net/i?id=69479846-6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409" y="548680"/>
            <a:ext cx="2190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3-tub-ru.yandex.net/i?id=187415121-5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41" y="548680"/>
            <a:ext cx="21240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im3-tub-ru.yandex.net/i?id=3621881-5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879" y="241634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8" descr="http://im6-tub-ru.yandex.net/i?id=342758727-5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416" y="495872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http://im5-tub-ru.yandex.net/i?id=355517717-62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619" y="3356992"/>
            <a:ext cx="20288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im3-tub-ru.yandex.net/i?id=356694919-05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977" y="5211735"/>
            <a:ext cx="2162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http://im2-tub-ru.yandex.net/i?id=277518963-61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379" y="5052120"/>
            <a:ext cx="20478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im6-tub-ru.yandex.net/i?id=133959351-36-72&amp;n=21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41" y="3437904"/>
            <a:ext cx="22383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90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mirbiologii.ru/wp-content/uploads/2011/09/uslovija-zhiz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2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068960"/>
            <a:ext cx="5486400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Наземно-воздушная среда обитания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3717032"/>
            <a:ext cx="8712968" cy="302433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высокое содержание кислорода; </a:t>
            </a:r>
          </a:p>
          <a:p>
            <a:r>
              <a:rPr lang="ru-RU" sz="1800" dirty="0" smtClean="0"/>
              <a:t>резкие колебания температур;</a:t>
            </a:r>
          </a:p>
          <a:p>
            <a:r>
              <a:rPr lang="ru-RU" sz="1800" dirty="0" smtClean="0"/>
              <a:t>дефицит влаги;  </a:t>
            </a:r>
          </a:p>
          <a:p>
            <a:r>
              <a:rPr lang="ru-RU" sz="1800" dirty="0" err="1" smtClean="0"/>
              <a:t>средообразующая</a:t>
            </a:r>
            <a:r>
              <a:rPr lang="ru-RU" sz="1800" dirty="0" smtClean="0"/>
              <a:t> роль ветра.</a:t>
            </a:r>
          </a:p>
          <a:p>
            <a:endParaRPr lang="ru-RU" sz="1800" dirty="0" smtClean="0"/>
          </a:p>
          <a:p>
            <a:r>
              <a:rPr lang="ru-RU" sz="1800" dirty="0" smtClean="0"/>
              <a:t>Приспособления: 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механическая ткань и опорные органы, наличие устьиц у растений;</a:t>
            </a:r>
          </a:p>
          <a:p>
            <a:r>
              <a:rPr lang="ru-RU" sz="1800" dirty="0" smtClean="0"/>
              <a:t>     сложные покровы тела, скелет, органы дыхания – трахея, легкие.</a:t>
            </a:r>
          </a:p>
          <a:p>
            <a:endParaRPr lang="ru-RU" sz="1800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467544" y="188641"/>
            <a:ext cx="8280920" cy="2796902"/>
          </a:xfrm>
        </p:spPr>
      </p:sp>
      <p:pic>
        <p:nvPicPr>
          <p:cNvPr id="2059" name="Picture 11" descr="http://im3-tub-ru.yandex.net/i?id=120837502-3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8640"/>
            <a:ext cx="316835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http://s54.radikal.ru/i146/1004/f4/cc93ff19c19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987"/>
            <a:ext cx="446449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http://im3-tub-ru.yandex.net/i?id=93993168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45024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02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Почва как среда обитания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-  низкое содержание кислорода;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-  насыщенность влагой;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- большая плотность;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- наличие органических,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минеральных веществ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</a:p>
          <a:p>
            <a:pPr marL="0" indent="0">
              <a:buNone/>
            </a:pPr>
            <a:r>
              <a:rPr lang="ru-RU" dirty="0" smtClean="0"/>
              <a:t> Приспособления: </a:t>
            </a:r>
          </a:p>
          <a:p>
            <a:r>
              <a:rPr lang="ru-RU" dirty="0" smtClean="0"/>
              <a:t>Прочные покровы тела у животных</a:t>
            </a:r>
          </a:p>
          <a:p>
            <a:r>
              <a:rPr lang="ru-RU" dirty="0" smtClean="0"/>
              <a:t>Сильно развитая мускулатура </a:t>
            </a:r>
          </a:p>
          <a:p>
            <a:r>
              <a:rPr lang="ru-RU" dirty="0" smtClean="0"/>
              <a:t>Конечности роющего типа</a:t>
            </a:r>
          </a:p>
          <a:p>
            <a:endParaRPr lang="ru-RU" dirty="0"/>
          </a:p>
        </p:txBody>
      </p:sp>
      <p:pic>
        <p:nvPicPr>
          <p:cNvPr id="3084" name="Picture 12" descr="http://900igr.net/datai/okruzhajuschij-mir/Sreda-obitanija/0006-017-Pochvennaja-sreda-zhiz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280831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im3-tub-ru.yandex.net/i?id=39103006-1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17032"/>
            <a:ext cx="305983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42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67600" cy="1143000"/>
          </a:xfrm>
        </p:spPr>
        <p:txBody>
          <a:bodyPr/>
          <a:lstStyle/>
          <a:p>
            <a:r>
              <a:rPr lang="ru-RU" dirty="0" smtClean="0"/>
              <a:t>Организм как среда обитания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sz="2400" dirty="0" smtClean="0"/>
              <a:t>Защищенность от врагов</a:t>
            </a:r>
          </a:p>
          <a:p>
            <a:pPr algn="r"/>
            <a:r>
              <a:rPr lang="ru-RU" sz="2400" dirty="0" smtClean="0"/>
              <a:t>Наличие легкоусвояемой пищи</a:t>
            </a:r>
          </a:p>
          <a:p>
            <a:pPr algn="r"/>
            <a:r>
              <a:rPr lang="ru-RU" sz="2400" dirty="0" smtClean="0"/>
              <a:t>Постоянная температура тела</a:t>
            </a:r>
          </a:p>
          <a:p>
            <a:pPr algn="r"/>
            <a:r>
              <a:rPr lang="ru-RU" sz="2400" dirty="0" smtClean="0"/>
              <a:t>Отсутствие угрозы высыхания</a:t>
            </a:r>
          </a:p>
          <a:p>
            <a:pPr algn="r"/>
            <a:r>
              <a:rPr lang="ru-RU" sz="2400" dirty="0" smtClean="0"/>
              <a:t>Постоянство солевого состава </a:t>
            </a:r>
          </a:p>
          <a:p>
            <a:pPr marL="0" indent="0" algn="r">
              <a:buNone/>
            </a:pPr>
            <a:r>
              <a:rPr lang="ru-RU" sz="2400" dirty="0" smtClean="0"/>
              <a:t>и осмотического давления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   - утрата крыльев у насекомых-паразитов</a:t>
            </a:r>
          </a:p>
          <a:p>
            <a:pPr marL="0" indent="0" algn="just">
              <a:buNone/>
            </a:pPr>
            <a:r>
              <a:rPr lang="ru-RU" sz="2400" dirty="0" smtClean="0"/>
              <a:t>   - появление специальных органов для прикрепления 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- наличие прочных покровов   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-  высокая плодовитость многих паразитов                               </a:t>
            </a:r>
            <a:r>
              <a:rPr lang="ru-RU" sz="2000" dirty="0" smtClean="0"/>
              <a:t>                        </a:t>
            </a:r>
            <a:r>
              <a:rPr lang="ru-RU" sz="1800" dirty="0" smtClean="0"/>
              <a:t>                                                     </a:t>
            </a:r>
            <a:endParaRPr lang="ru-RU" sz="1800" dirty="0"/>
          </a:p>
        </p:txBody>
      </p:sp>
      <p:pic>
        <p:nvPicPr>
          <p:cNvPr id="5122" name="Picture 2" descr="http://im8-tub-ru.yandex.net/i?id=836438669-4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157192"/>
            <a:ext cx="1762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7-tub-ru.yandex.net/i?id=242367762-6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activerain.com/image_store/uploads/2/1/9/7/4/ar12664196944791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38923" y="2288020"/>
            <a:ext cx="1924168" cy="145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im4-tub-ru.yandex.net/i?id=84538144-61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63" y="2982608"/>
            <a:ext cx="176850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15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Водная среда обитания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Большая теплоемкость</a:t>
            </a:r>
          </a:p>
          <a:p>
            <a:r>
              <a:rPr lang="ru-RU" dirty="0" smtClean="0"/>
              <a:t>Высокая теплопроводность</a:t>
            </a:r>
          </a:p>
          <a:p>
            <a:r>
              <a:rPr lang="ru-RU" dirty="0" smtClean="0"/>
              <a:t>Наличие растворенных солей и газов</a:t>
            </a:r>
          </a:p>
          <a:p>
            <a:r>
              <a:rPr lang="ru-RU" dirty="0" smtClean="0"/>
              <a:t>Сильно поглощает свет 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 обтекаемая форма тела</a:t>
            </a:r>
          </a:p>
          <a:p>
            <a:pPr>
              <a:buFontTx/>
              <a:buChar char="-"/>
            </a:pPr>
            <a:r>
              <a:rPr lang="ru-RU" dirty="0" smtClean="0"/>
              <a:t>дышат жабрами, всей поверхностью тела, легкими  </a:t>
            </a:r>
          </a:p>
          <a:p>
            <a:pPr>
              <a:buFontTx/>
              <a:buChar char="-"/>
            </a:pPr>
            <a:r>
              <a:rPr lang="ru-RU" dirty="0"/>
              <a:t>т</a:t>
            </a:r>
            <a:r>
              <a:rPr lang="ru-RU" dirty="0" smtClean="0"/>
              <a:t>ело покрыто слизью</a:t>
            </a:r>
          </a:p>
          <a:p>
            <a:pPr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аличие плавников                                                 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7620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9144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153" name="Picture 9" descr="http://im8-tub-ru.yandex.net/i?id=439252853-6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704" y="5055468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http://im2-tub-ru.yandex.net/i?id=233345773-3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704" y="1187820"/>
            <a:ext cx="263491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http://forexaw.com/TERMs/Nature/img135102_3-5_Mollyuski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456" y="5058772"/>
            <a:ext cx="2016224" cy="159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http://im3-tub-ru.yandex.net/i?id=238603286-38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700" y="2844004"/>
            <a:ext cx="2745512" cy="169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673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170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Среды жизни организмов</vt:lpstr>
      <vt:lpstr>Презентация PowerPoint</vt:lpstr>
      <vt:lpstr>Наземно-воздушная среда обитания</vt:lpstr>
      <vt:lpstr>Почва как среда обитания</vt:lpstr>
      <vt:lpstr>Организм как среда обитания</vt:lpstr>
      <vt:lpstr>Водная среда обитания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Среды жизни организмов</dc:title>
  <dc:creator>User</dc:creator>
  <cp:lastModifiedBy>User</cp:lastModifiedBy>
  <cp:revision>14</cp:revision>
  <dcterms:created xsi:type="dcterms:W3CDTF">2012-10-11T13:25:04Z</dcterms:created>
  <dcterms:modified xsi:type="dcterms:W3CDTF">2012-10-11T15:48:34Z</dcterms:modified>
</cp:coreProperties>
</file>