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3A0A-CAFD-4CEC-ABD5-3F92A0ED8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1F0F-5D3E-416B-902F-8D0671F64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D3E6-D2AA-4959-A8B0-E5529D4EC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5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F058-B5D3-4F3A-9013-117D9AF9B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6526-006F-4DCA-8EB8-2EDAD5D94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D9DD6-1FF7-4A06-A16F-36841E7D1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F2A4-84B1-452C-99F5-3D7FDCDF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4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CA5D-57D6-4B03-81E8-380CA6773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327C-0E87-49A6-B0EB-91160E86C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C5FC-CC73-4966-91E4-8EA217D7B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0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D643-FC63-4F3D-9604-BEDF9EAC7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1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0C87-9D64-442E-928D-FE9A787BA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6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06F49E7-FE2F-419E-92F2-2EEFC814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smtClean="0"/>
              <a:t>Макроэволюция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572000" y="4868863"/>
            <a:ext cx="4062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Учитель биологии</a:t>
            </a:r>
          </a:p>
          <a:p>
            <a:pPr eaLnBrk="1" hangingPunct="1"/>
            <a:r>
              <a:rPr lang="ru-RU" sz="2400"/>
              <a:t>МБОУ СОШ №3 р. п. Хор</a:t>
            </a:r>
          </a:p>
          <a:p>
            <a:pPr eaLnBrk="1" hangingPunct="1"/>
            <a:r>
              <a:rPr lang="ru-RU" sz="2400"/>
              <a:t>Медведева Елена Львовна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619250" y="1052513"/>
            <a:ext cx="5472113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Сравнительная характеристика </a:t>
            </a:r>
          </a:p>
          <a:p>
            <a:pPr algn="ctr"/>
            <a:r>
              <a:rPr lang="ru-RU" sz="2400" b="1"/>
              <a:t>микро и макроэволюции</a:t>
            </a:r>
          </a:p>
        </p:txBody>
      </p:sp>
      <p:graphicFrame>
        <p:nvGraphicFramePr>
          <p:cNvPr id="2103" name="Group 55"/>
          <p:cNvGraphicFramePr>
            <a:graphicFrameLocks noGrp="1"/>
          </p:cNvGraphicFramePr>
          <p:nvPr/>
        </p:nvGraphicFramePr>
        <p:xfrm>
          <a:off x="1258888" y="2276475"/>
          <a:ext cx="6624637" cy="4330701"/>
        </p:xfrm>
        <a:graphic>
          <a:graphicData uri="http://schemas.openxmlformats.org/drawingml/2006/table">
            <a:tbl>
              <a:tblPr/>
              <a:tblGrid>
                <a:gridCol w="1728787"/>
                <a:gridCol w="2687638"/>
                <a:gridCol w="2208212"/>
              </a:tblGrid>
              <a:tr h="8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Микроэволюция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Макроэволюция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продолжи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тельность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небольшие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промежутки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времени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территория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небольшая территория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 таксона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уровне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видообразо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Основные закономерности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359775" cy="4968875"/>
          </a:xfrm>
        </p:spPr>
        <p:txBody>
          <a:bodyPr/>
          <a:lstStyle/>
          <a:p>
            <a:pPr eaLnBrk="1" hangingPunct="1"/>
            <a:r>
              <a:rPr lang="ru-RU" smtClean="0"/>
              <a:t>Параллелизм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203575" y="1700213"/>
            <a:ext cx="4465638" cy="19446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125" name="Picture 6" descr="дикообр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24400"/>
            <a:ext cx="1366838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995738" y="2997200"/>
            <a:ext cx="2808287" cy="3603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Единый ареал</a:t>
            </a: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rot="2703437">
            <a:off x="3490913" y="3357563"/>
            <a:ext cx="431800" cy="1295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rot="-2266230">
            <a:off x="6516688" y="3500438"/>
            <a:ext cx="431800" cy="1295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1258888" y="4437063"/>
            <a:ext cx="287972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1"/>
          <p:cNvSpPr>
            <a:spLocks noChangeArrowheads="1"/>
          </p:cNvSpPr>
          <p:nvPr/>
        </p:nvSpPr>
        <p:spPr bwMode="auto">
          <a:xfrm>
            <a:off x="5940425" y="4652963"/>
            <a:ext cx="287972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835150" y="5949950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Африка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659563" y="6092825"/>
            <a:ext cx="14414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Южная Америка</a:t>
            </a:r>
          </a:p>
        </p:txBody>
      </p:sp>
      <p:pic>
        <p:nvPicPr>
          <p:cNvPr id="5133" name="Picture 14" descr="дикообр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52963"/>
            <a:ext cx="1366838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дикообр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68863"/>
            <a:ext cx="1366838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4211638" y="4724400"/>
            <a:ext cx="1655762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Условия</a:t>
            </a:r>
          </a:p>
          <a:p>
            <a:pPr algn="ctr"/>
            <a:r>
              <a:rPr lang="ru-RU" b="1"/>
              <a:t>равные</a:t>
            </a:r>
          </a:p>
        </p:txBody>
      </p:sp>
      <p:pic>
        <p:nvPicPr>
          <p:cNvPr id="29714" name="Picture 18" descr="C:\Users\я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939469"/>
            <a:ext cx="1377185" cy="90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Конвергенция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348038" y="3573463"/>
            <a:ext cx="352901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кит</a:t>
            </a:r>
          </a:p>
        </p:txBody>
      </p:sp>
      <p:pic>
        <p:nvPicPr>
          <p:cNvPr id="6148" name="Picture 6" descr="конверген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416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116013" y="4941888"/>
            <a:ext cx="71278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Роющие конечности крота и медведки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Дивергенция</a:t>
            </a:r>
          </a:p>
        </p:txBody>
      </p:sp>
      <p:pic>
        <p:nvPicPr>
          <p:cNvPr id="7171" name="Picture 4" descr="дубон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905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23850" y="3716338"/>
            <a:ext cx="13684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дубонос</a:t>
            </a:r>
          </a:p>
        </p:txBody>
      </p:sp>
      <p:pic>
        <p:nvPicPr>
          <p:cNvPr id="7173" name="Picture 6" descr="дят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908175" y="3716338"/>
            <a:ext cx="15843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дятел</a:t>
            </a:r>
          </a:p>
        </p:txBody>
      </p:sp>
      <p:pic>
        <p:nvPicPr>
          <p:cNvPr id="7175" name="Picture 8" descr="козод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708400" y="3716338"/>
            <a:ext cx="16557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козодой</a:t>
            </a:r>
          </a:p>
        </p:txBody>
      </p:sp>
      <p:pic>
        <p:nvPicPr>
          <p:cNvPr id="7177" name="Picture 10" descr="колибр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20938"/>
            <a:ext cx="1905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7308850" y="3716338"/>
            <a:ext cx="15843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колибри</a:t>
            </a:r>
          </a:p>
        </p:txBody>
      </p:sp>
      <p:pic>
        <p:nvPicPr>
          <p:cNvPr id="7179" name="Picture 12" descr="кле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158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5580063" y="3644900"/>
            <a:ext cx="1296987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клест</a:t>
            </a: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11188" y="4797425"/>
            <a:ext cx="80645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Форма клюва зависит от типа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Гомологичные органы</a:t>
            </a:r>
          </a:p>
        </p:txBody>
      </p:sp>
      <p:pic>
        <p:nvPicPr>
          <p:cNvPr id="8195" name="Picture 4" descr="гомологичные органы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8064500" cy="379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3850" y="5589588"/>
            <a:ext cx="84963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Конечности различных групп позвоночных животных</a:t>
            </a:r>
          </a:p>
          <a:p>
            <a:pPr algn="ctr"/>
            <a:r>
              <a:rPr lang="ru-RU" sz="2400" b="1"/>
              <a:t> имеют единый план 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Аналогичные органы</a:t>
            </a:r>
          </a:p>
        </p:txBody>
      </p:sp>
      <p:pic>
        <p:nvPicPr>
          <p:cNvPr id="9219" name="Picture 4" descr="пустель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2447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летучая мы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6749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баб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5923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68313" y="4581525"/>
            <a:ext cx="8424862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У животных разных систематических групп,</a:t>
            </a:r>
          </a:p>
          <a:p>
            <a:pPr algn="ctr"/>
            <a:r>
              <a:rPr lang="ru-RU" sz="2800" b="1"/>
              <a:t> освоивших одну среду обитания, отдельные</a:t>
            </a:r>
          </a:p>
          <a:p>
            <a:pPr algn="ctr"/>
            <a:r>
              <a:rPr lang="ru-RU" sz="2800" b="1"/>
              <a:t> органы выполняют сходные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Заполни таблицу</a:t>
            </a: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>
            <p:ph idx="1"/>
          </p:nvPr>
        </p:nvGraphicFramePr>
        <p:xfrm>
          <a:off x="250825" y="1916113"/>
          <a:ext cx="8137525" cy="4105276"/>
        </p:xfrm>
        <a:graphic>
          <a:graphicData uri="http://schemas.openxmlformats.org/drawingml/2006/table">
            <a:tbl>
              <a:tblPr/>
              <a:tblGrid>
                <a:gridCol w="2713038"/>
                <a:gridCol w="2711450"/>
                <a:gridCol w="2713037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Типы эволюционных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Главные особенности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Параллелизм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Конвергенция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Дивергенция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130</TotalTime>
  <Words>116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Wingdings</vt:lpstr>
      <vt:lpstr>Calibri</vt:lpstr>
      <vt:lpstr>Times New Roman</vt:lpstr>
      <vt:lpstr>Идея</vt:lpstr>
      <vt:lpstr>Макроэволюция</vt:lpstr>
      <vt:lpstr>Презентация PowerPoint</vt:lpstr>
      <vt:lpstr>Основные закономерности</vt:lpstr>
      <vt:lpstr>Конвергенция</vt:lpstr>
      <vt:lpstr>Дивергенция</vt:lpstr>
      <vt:lpstr>Гомологичные органы</vt:lpstr>
      <vt:lpstr>Аналогичные органы</vt:lpstr>
      <vt:lpstr>Заполни таблицу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Макроэволюция</dc:title>
  <dc:creator>Юля</dc:creator>
  <cp:lastModifiedBy>я</cp:lastModifiedBy>
  <cp:revision>7</cp:revision>
  <dcterms:created xsi:type="dcterms:W3CDTF">2009-04-16T09:07:04Z</dcterms:created>
  <dcterms:modified xsi:type="dcterms:W3CDTF">2014-07-29T02:21:12Z</dcterms:modified>
</cp:coreProperties>
</file>