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Мочекаменная </a:t>
            </a:r>
            <a:r>
              <a:rPr lang="ru-RU" dirty="0" smtClean="0"/>
              <a:t>болезнь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214290"/>
            <a:ext cx="65722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Betina Script Rus" pitchFamily="34" charset="0"/>
              </a:rPr>
              <a:t>Не всегда во власти врача исцелить больного. Подчас болезнь оказывается сильнее медицины.</a:t>
            </a:r>
          </a:p>
          <a:p>
            <a:r>
              <a:rPr lang="ru-RU" dirty="0" smtClean="0">
                <a:solidFill>
                  <a:srgbClr val="FFFF00"/>
                </a:solidFill>
                <a:latin typeface="Betina Script Rus" pitchFamily="34" charset="0"/>
              </a:rPr>
              <a:t>Противодействуй болезни вначале; поздно думать о лекарствах, когда болезнь укоренилась от долгого промедления.</a:t>
            </a:r>
          </a:p>
          <a:p>
            <a:r>
              <a:rPr lang="ru-RU" dirty="0" smtClean="0">
                <a:solidFill>
                  <a:srgbClr val="FFFF00"/>
                </a:solidFill>
                <a:latin typeface="Betina Script Rus" pitchFamily="34" charset="0"/>
              </a:rPr>
              <a:t>Овидий</a:t>
            </a:r>
            <a:endParaRPr lang="ru-RU" dirty="0">
              <a:solidFill>
                <a:srgbClr val="FFFF00"/>
              </a:solidFill>
              <a:latin typeface="Betina Script Rus" pitchFamily="34" charset="0"/>
            </a:endParaRPr>
          </a:p>
        </p:txBody>
      </p:sp>
      <p:pic>
        <p:nvPicPr>
          <p:cNvPr id="102404" name="Picture 4" descr="http://udoktora.net/wp-content/uploads/2011/09/Pochechnyie-kam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357562"/>
            <a:ext cx="394335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Среди причинных факторов различают внешние и внутренние.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Наследственные особенности обмена веществ. Если мочекаменная болезнь была у кого-то в роду (а иногда она встречается сразу у нескольких родственников), то риск заболевания возрастает в 3 раза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Хронические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воспалительные заболевания мочевых путей, в частности хронический </a:t>
            </a:r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пиелонефрит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(поэтому эти заболевания надо вовремя обнаруживать и лечить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Анатомические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препятствия току мочи (рубцы, врожденные сужения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ru-RU" sz="2000" dirty="0" smtClean="0"/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МКБ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часто сочетается с другими заболеваниями, тоже связанными с нарушением обмена веществ. К ним относятся сахарный диабет (при диабете II типа нарушается утилизация аммиака и повышается концентрация в моче </a:t>
            </a:r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уратов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которые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кристаллизуются).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Один раз в неделю делать разгрузочный день (но не полное голодание, при нем распадаются нуклеиновые кислоты и образуется много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уратов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Лечить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дисбактериозы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кишечника, употребляя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эубиотики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живыми нормальными микробами кишечника. Правда, препаратов, содержащих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оксалатобактер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еще нет, этот вопрос пока изучается.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42852"/>
            <a:ext cx="56436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rgbClr val="FFFF00"/>
                </a:solidFill>
                <a:latin typeface="Betina Script Rus" pitchFamily="34" charset="0"/>
              </a:rPr>
              <a:t>Если человек сам следит за своим здоровьем, то трудно найти врача, который знал бы лучше полезное для его здоровья, чем он сам</a:t>
            </a:r>
            <a:r>
              <a:rPr lang="ru-RU" dirty="0" smtClean="0">
                <a:solidFill>
                  <a:srgbClr val="FFFF00"/>
                </a:solidFill>
                <a:latin typeface="Betina Script Rus" pitchFamily="34" charset="0"/>
              </a:rPr>
              <a:t>.</a:t>
            </a:r>
          </a:p>
          <a:p>
            <a:pPr algn="r"/>
            <a:r>
              <a:rPr lang="ru-RU" dirty="0" smtClean="0">
                <a:solidFill>
                  <a:srgbClr val="FFFF00"/>
                </a:solidFill>
                <a:latin typeface="Betina Script Rus" pitchFamily="34" charset="0"/>
              </a:rPr>
              <a:t>Сократ</a:t>
            </a:r>
            <a:endParaRPr lang="ru-RU" dirty="0" smtClean="0">
              <a:solidFill>
                <a:srgbClr val="FFFF00"/>
              </a:solidFill>
              <a:latin typeface="Betina Script Rus" pitchFamily="34" charset="0"/>
            </a:endParaRPr>
          </a:p>
          <a:p>
            <a:endParaRPr lang="ru-RU" dirty="0">
              <a:solidFill>
                <a:srgbClr val="FFFF00"/>
              </a:solidFill>
              <a:latin typeface="Betina Script Rus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0298" y="1928802"/>
            <a:ext cx="5921398" cy="4243398"/>
          </a:xfrm>
        </p:spPr>
        <p:txBody>
          <a:bodyPr/>
          <a:lstStyle/>
          <a:p>
            <a:pPr algn="ctr"/>
            <a:r>
              <a:rPr lang="ru-RU" sz="2800" dirty="0" smtClean="0"/>
              <a:t>Работу выполнил:</a:t>
            </a:r>
          </a:p>
          <a:p>
            <a:pPr algn="ctr"/>
            <a:r>
              <a:rPr lang="ru-RU" sz="2800" dirty="0" smtClean="0"/>
              <a:t>Ученик 8 класса </a:t>
            </a:r>
          </a:p>
          <a:p>
            <a:pPr algn="ctr"/>
            <a:r>
              <a:rPr lang="ru-RU" sz="2800" dirty="0" smtClean="0"/>
              <a:t>МБ ОУ Пеля – Хованской СОШ</a:t>
            </a:r>
          </a:p>
          <a:p>
            <a:pPr algn="ctr"/>
            <a:r>
              <a:rPr lang="ru-RU" sz="2800" dirty="0" smtClean="0"/>
              <a:t>Вилков Андрей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"/>
            <a:ext cx="7000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Betina Script Rus" pitchFamily="34" charset="0"/>
              </a:rPr>
              <a:t>Жизнь коротка, путь искусства долог, удобный случай скоропреходящ, опыт обманчив, суждение трудно. Поэтому не только сам врач должен употреблять в дело все, что необходимо, но и больной, и окружающие, и все внешние обстоятельства должны способствовать врачу в его деятельности</a:t>
            </a:r>
            <a:r>
              <a:rPr lang="ru-RU" dirty="0" smtClean="0">
                <a:solidFill>
                  <a:srgbClr val="FFFF00"/>
                </a:solidFill>
                <a:latin typeface="Betina Script Rus" pitchFamily="34" charset="0"/>
              </a:rPr>
              <a:t>.</a:t>
            </a:r>
          </a:p>
          <a:p>
            <a:r>
              <a:rPr lang="ru-RU" dirty="0" smtClean="0">
                <a:solidFill>
                  <a:srgbClr val="FFFF00"/>
                </a:solidFill>
                <a:latin typeface="Betina Script Rus" pitchFamily="34" charset="0"/>
              </a:rPr>
              <a:t>Гиппократ</a:t>
            </a:r>
            <a:endParaRPr lang="ru-RU" dirty="0">
              <a:solidFill>
                <a:srgbClr val="FFFF00"/>
              </a:solidFill>
              <a:latin typeface="Betina Script Rus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Мочекаменная болезнь (МКБ)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186766" cy="4340237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Мочекаменная болезнь (МКБ) - довольно частое заболевание: 3-9 человек из 100 имеют эту патологию. В молодом и среднем возрасте у мужчин МКБ встречается в 2-3 раза чаще, но женщины «догоняют» мужчин в климактерическом периоде, когда риск образования камней значительно повышается. Дело в том, что в детородном периоде женские половые гормоны (эстрогены) препятствуют образованию камней в моче.</a:t>
            </a:r>
            <a:endParaRPr lang="ru-RU" sz="2400" dirty="0"/>
          </a:p>
        </p:txBody>
      </p:sp>
      <p:pic>
        <p:nvPicPr>
          <p:cNvPr id="4" name="Picture 2" descr="http://2ganteli.ru/sites/default/files/images/mk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786322"/>
            <a:ext cx="2428892" cy="1824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Суть мочекаменной болезни в том, что в моче вы водящих путях происходит кристаллизация и выпадение солей. Одни кристаллы наслаиваются на другие, образуя песок и камни. Причем чаще это происходит в почечных лоханках, несколько реже – в мочевом пузыре.</a:t>
            </a:r>
            <a:b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Приступы болей, почечные колики, осложнения в виде вторичной инфекции и кровотечений из мочевыводящих путей появляются не сразу. Сначала болезнь, как правило, протекает бессимптомно. Маленькие камни могут отходить самостоятельно за 1-3 недели, особенно если их диаметр меньше 5 мм. Если же камни больше (10 мм), то самостоятельно они отходят только в 50% случаев. Пока камень не движется, он не дает о себе знать, боли возникают именно при его движении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54485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Бывает, что камни в почечных лоханках обнаруживаются на обследовании случайно, при отсутствии каких бы то ни было симптомов. Возникает вопрос, что с ними делать. Это решает уролог. С небольшим камнем, если он не вызывает ни воспалительных процессов, ни почечных колик и не нарушает функцию почек, можно жить. Некоторые камни дробят (с помощью ударно-волновой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литотрипсии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а если это невозможно, удаляют оперативно.</a:t>
            </a:r>
            <a:b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Наша задача – не допустить образования камней. Об этом и поговорим.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274638"/>
            <a:ext cx="6329378" cy="1143000"/>
          </a:xfrm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Разноцветный камнепад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8401080" cy="4714908"/>
          </a:xfrm>
        </p:spPr>
        <p:txBody>
          <a:bodyPr/>
          <a:lstStyle/>
          <a:p>
            <a:r>
              <a:rPr lang="ru-RU" sz="27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Мочевые камни различают по составу, в зависимости от входящих в них солей. Чаще они бывают смешанными – содержат и органическую, и неорганическую части, причем каких-то солей в них может быть значительно больше, чем других. Это очень важно знать, поскольку именно от этого зависят меры профилактики. Первую информацию о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содержании </a:t>
            </a:r>
            <a:r>
              <a:rPr lang="ru-RU" sz="27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кристаллов солей и их составу можно получить по результатам клинического анализа мочи.</a:t>
            </a:r>
            <a:endParaRPr lang="ru-RU" sz="27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Какие же камни образуются в мочевых путях?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572032"/>
          </a:xfrm>
        </p:spPr>
        <p:txBody>
          <a:bodyPr/>
          <a:lstStyle/>
          <a:p>
            <a:r>
              <a:rPr lang="ru-RU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Чаще всего это оксалаты (из солей щавелевой кислоты). Они выпадают в щелочной моче, шиповатые, плотные, неправильной формы. Могут легко травмировать мочевыводящие пути, поэтому считаются самыми опасными. Если в моче хоть раз были обнаружены кристаллы оксалатов, надо обязательно проводить профилактику МКБ.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♦ Другой вид камней – </a:t>
            </a:r>
            <a:r>
              <a:rPr lang="ru-RU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ураты</a:t>
            </a:r>
            <a:r>
              <a:rPr lang="ru-RU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(из мочевой кислоты и ее солей). Они округлые (часто бывают гроздевидными), более темные (вообще, цвет зависит от пигментных включений), выпадают в кислой моче.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Ураты</a:t>
            </a:r>
            <a:r>
              <a:rPr lang="ru-RU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могут сочетаться с фосфатами.</a:t>
            </a:r>
            <a:endParaRPr lang="ru-RU" sz="2300" dirty="0"/>
          </a:p>
        </p:txBody>
      </p:sp>
      <p:pic>
        <p:nvPicPr>
          <p:cNvPr id="116738" name="Picture 2" descr="http://img1.liveinternet.ru/images/attach/c/2/64/791/64791722_kidney_ston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5357826"/>
            <a:ext cx="1560113" cy="1357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Фосфаты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(из солей фосфорной кислоты) имеют неправильную форму, они шероховатые, сероватого или белого цвета. Эти камни непрочные, легко крошатся. Как правило, выпадают в щелочной моче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2400" dirty="0" smtClean="0"/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Значительно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реже встречаются другие виды камней –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цистеиновые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белковые и др.</a:t>
            </a:r>
            <a:endParaRPr lang="ru-RU" sz="4000" dirty="0"/>
          </a:p>
        </p:txBody>
      </p:sp>
      <p:pic>
        <p:nvPicPr>
          <p:cNvPr id="4" name="Picture 2" descr="http://medprep.info/img/ail/411_411_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071942"/>
            <a:ext cx="2740287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Причины заболевания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7143800" cy="4572032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норме соли в моче находятся только в растворенном состоянии, кристаллы начинают образовываться только вследствие нарушения минерального обмена. Считается, что это нарушение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полиэтиологичное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то есть началу кристаллизации способствуют не один, а сразу несколько разных факторов, каждый из которых может выступать в роли основного.</a:t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кого же больше шансов заполучить мочекаменную болезнь? Что ведет к образованию камней?</a:t>
            </a:r>
          </a:p>
          <a:p>
            <a:endParaRPr lang="ru-RU" dirty="0"/>
          </a:p>
        </p:txBody>
      </p:sp>
      <p:pic>
        <p:nvPicPr>
          <p:cNvPr id="115714" name="Picture 2" descr="KUB sto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3929066"/>
            <a:ext cx="1809750" cy="2409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2030</Template>
  <TotalTime>40</TotalTime>
  <Words>701</Words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Diseño predeterminado</vt:lpstr>
      <vt:lpstr>Мочекаменная болезнь</vt:lpstr>
      <vt:lpstr>Слайд 2</vt:lpstr>
      <vt:lpstr>Мочекаменная болезнь (МКБ)</vt:lpstr>
      <vt:lpstr>Слайд 4</vt:lpstr>
      <vt:lpstr>Слайд 5</vt:lpstr>
      <vt:lpstr>Разноцветный камнепад</vt:lpstr>
      <vt:lpstr>Какие же камни образуются в мочевых путях?</vt:lpstr>
      <vt:lpstr>Слайд 8</vt:lpstr>
      <vt:lpstr>Причины заболевания</vt:lpstr>
      <vt:lpstr>Среди причинных факторов различают внешние и внутренние.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Мочекаменная болезнь</dc:title>
  <cp:lastModifiedBy>User</cp:lastModifiedBy>
  <cp:revision>6</cp:revision>
  <dcterms:modified xsi:type="dcterms:W3CDTF">2013-04-11T19:05:56Z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147445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