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156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74709-D515-422A-8841-E636A5CE48B2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6EE82-36A3-44A9-B104-CA3AB1F4704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74709-D515-422A-8841-E636A5CE48B2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6EE82-36A3-44A9-B104-CA3AB1F470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74709-D515-422A-8841-E636A5CE48B2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6EE82-36A3-44A9-B104-CA3AB1F470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74709-D515-422A-8841-E636A5CE48B2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6EE82-36A3-44A9-B104-CA3AB1F470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74709-D515-422A-8841-E636A5CE48B2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A06EE82-36A3-44A9-B104-CA3AB1F4704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74709-D515-422A-8841-E636A5CE48B2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6EE82-36A3-44A9-B104-CA3AB1F470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74709-D515-422A-8841-E636A5CE48B2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6EE82-36A3-44A9-B104-CA3AB1F470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74709-D515-422A-8841-E636A5CE48B2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6EE82-36A3-44A9-B104-CA3AB1F470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74709-D515-422A-8841-E636A5CE48B2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6EE82-36A3-44A9-B104-CA3AB1F470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74709-D515-422A-8841-E636A5CE48B2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6EE82-36A3-44A9-B104-CA3AB1F470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74709-D515-422A-8841-E636A5CE48B2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6EE82-36A3-44A9-B104-CA3AB1F470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FF74709-D515-422A-8841-E636A5CE48B2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A06EE82-36A3-44A9-B104-CA3AB1F4704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Кирилл\Downloads\334289-9725x48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357166"/>
            <a:ext cx="8229600" cy="1928826"/>
          </a:xfrm>
        </p:spPr>
        <p:txBody>
          <a:bodyPr>
            <a:noAutofit/>
          </a:bodyPr>
          <a:lstStyle/>
          <a:p>
            <a:r>
              <a:rPr lang="ru-RU" sz="6000" b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Млечный Путь</a:t>
            </a:r>
            <a:r>
              <a:rPr lang="ru-RU" sz="6000" b="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6000" b="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0694" y="5357826"/>
            <a:ext cx="3643306" cy="150017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Презентацию выполнил ученик 11 класса</a:t>
            </a:r>
          </a:p>
          <a:p>
            <a:r>
              <a:rPr lang="ru-RU" dirty="0" err="1" smtClean="0"/>
              <a:t>Вдовьев</a:t>
            </a:r>
            <a:r>
              <a:rPr lang="ru-RU" dirty="0" smtClean="0"/>
              <a:t> Кирилл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Материал взят из </a:t>
            </a:r>
            <a:r>
              <a:rPr lang="ru-RU" dirty="0" err="1" smtClean="0"/>
              <a:t>Википедии</a:t>
            </a:r>
            <a:r>
              <a:rPr lang="ru-RU" dirty="0" smtClean="0"/>
              <a:t> – свободной </a:t>
            </a:r>
            <a:r>
              <a:rPr lang="ru-RU" dirty="0" err="1" smtClean="0"/>
              <a:t>энципклопедии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Кирилл\Downloads\don-vito-korleone_33540857_orig_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Кирилл\Downloads\KLGIIvZNa6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Галина Петровна, 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вы добрая =)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86446" y="5072074"/>
            <a:ext cx="3643306" cy="178592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ru-RU" sz="4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ru-RU" sz="4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ru-RU" sz="48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00892" y="5357826"/>
            <a:ext cx="21431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Ваш 11 класс</a:t>
            </a:r>
            <a:endParaRPr lang="ru-RU" sz="4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ирилл\Downloads\milkyway_garlic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-2143172" y="274638"/>
            <a:ext cx="1214446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357982"/>
          </a:xfrm>
        </p:spPr>
        <p:txBody>
          <a:bodyPr>
            <a:normAutofit/>
          </a:bodyPr>
          <a:lstStyle/>
          <a:p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Мле́чный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Путь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(или 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Гала́ктика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 заглавной буквы) — галактика, в которой находятся Земля, Солнечная система и все отдельные звёзды, видимые невооружённым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глазом.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Относится к спиральным галактикам с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перемычкой.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Млечный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Путь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вместе с Галактикой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Андромеды,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Галактикой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Треугольника,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более 40 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маленькими галактиками-спутниками.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ирилл\Downloads\103176643_large_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Галактики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64360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Диаметр Галактики составляет около 30 тысяч парсек (порядка 100 000 световых лет, 1 квинтиллион километров) при оценочной средней толщине порядка 1000 световых лет. Галактика содержит, по самой низкой оценке, порядка 200 миллиардов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звёзд. Основная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масса звёзд расположена в форме плоского диска. 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состоянию на январь 2009, масса Галактики оценивается в 3·10</a:t>
            </a:r>
            <a:r>
              <a:rPr lang="ru-RU" sz="2400" baseline="30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масс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Солнца,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 6·10</a:t>
            </a:r>
            <a:r>
              <a:rPr lang="ru-RU" sz="2400" baseline="30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кг. Новая минимальная оценка определяет массу галактики всего в 5·10</a:t>
            </a:r>
            <a:r>
              <a:rPr lang="ru-RU" sz="2400" baseline="30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масс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Солнца.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Бо́льшая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часть массы Галактики содержится не в звёздах и межзвёздном газе, а в несветящемся гало из тёмной материи.</a:t>
            </a:r>
            <a:endParaRPr lang="ru-RU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Кирилл\Downloads\1002091_0558_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8133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Диск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09252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Лишь в 1980-х годах астрономы высказали предположение, что Млечный Путь является спиральной галактикой с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перемычкой,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не обычной спиральной галактикой. 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предположение было подтверждено в 2005 году космическим телескопом имени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Лаймана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Спитцера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который показал, что центральная перемычка нашей галактики является большей, чем считалось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ранее.</a:t>
            </a:r>
            <a:endParaRPr lang="ru-RU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Кирилл\Downloads\unasr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010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45817" y="274638"/>
            <a:ext cx="45719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5219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оценкам ученых, галактический диск, выдающийся в разные стороны в районе галактического центра, имеет диаметр около 100 000 световых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лет.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сравнению с гало, диск вращается заметно быстрее. Скорость его вращения неодинакова на различных расстояниях от центра. 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стремительно возрастает от нуля в центре до 200—240 км/с на расстоянии 2 тыс. световых лет от него, затем несколько уменьшается, снова возрастает примерно до того же значения и далее остается почти постоянной. Изучение особенностей вращения диска позволило оценить его массу, оказалось, что она в 150 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млрд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раз больше M</a:t>
            </a:r>
            <a:r>
              <a:rPr lang="ru-RU" baseline="-25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☉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Кирилл\Downloads\cfaw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"/>
            <a:ext cx="9143999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Ядро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0925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средней части Галактики находится утолщение, которое называется </a:t>
            </a:r>
            <a:r>
              <a:rPr lang="ru-RU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балджем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(англ. </a:t>
            </a:r>
            <a:r>
              <a:rPr lang="ru-RU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bulge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— 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утолщение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составляющее около 8 тысяч парсек в поперечнике. Центр ядра Галактики находится в созвездии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Стрельца.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Расстояние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Солнца до центра Галактики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700 световых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лет.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центре Галактики, по всей видимости, располагается сверхмассивная чёрная дыра 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вокруг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которой, предположительно, вращается чёрная дыра средней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массы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от 1000 до 10 000 M</a:t>
            </a:r>
            <a:r>
              <a:rPr lang="ru-RU" baseline="-25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☉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и периодом обращения около 100 лет и несколько тысяч сравнительно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небольших.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Их совместное гравитационное действие на соседние звёзды заставляет последние двигаться по необычным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траекториям.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Существует предположение, что большинство галактик имеют сверхмассивные чёрные дыры в своем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ядре.</a:t>
            </a:r>
            <a:endParaRPr lang="ru-RU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Кирилл\Downloads\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28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Рукава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57216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Галактика относится к классу спиральных галактик, что означает, что у Галактики есть спиральные 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рукава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расположенные в плоскости диска.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Солнечная система находится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расстоянии 27 700 световых лет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галактического центра, вблизи плоскости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Галактики, на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внутреннем крае рукава, носящего название 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рукав Ориона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Такое расположение не даёт возможности наблюдать форму рукавов визуально. Новые данные по наблюдениям молекулярного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газа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говорят о том, что у нашей Галактики есть два рукава, начинающиеся у бара во внутренней части Галактики. Кроме того, во внутренней части есть ещё пара рукавов. Затем эти рукава переходят в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четырёхрукавную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структуру, наблюдающуюся в линии нейтрального водорода во внешних частях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Галактики.</a:t>
            </a:r>
            <a:endParaRPr lang="ru-RU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Кирилл\Downloads\1002091_0558_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chemeClr val="accent1">
                    <a:lumMod val="75000"/>
                  </a:schemeClr>
                </a:solidFill>
              </a:rPr>
              <a:t>История открытия Галактики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8069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Первое систематическое исследование этого вопроса выполнил в XVIII веке английский астроном Уильям Гершель. Он подсчитывал количество звёзд в разных областях неба и обнаружил, что на небе присутствует большой круг (впоследствии он был назван 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галактическим экватором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который делит небо на две равные части и на котором количество звёзд оказывается наибольшим. 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Кроме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того, звёзд оказывается тем больше, чем ближе участок неба расположен к этому кругу. Наконец обнаружилось, что именно на этом круге располагается Млечный Путь. Благодаря этому Гершель догадался, что все наблюдаемые нами звёзды образуют гигантскую звёздную систему, которая сплюснута к галактическому экватору.</a:t>
            </a:r>
            <a:endParaRPr lang="ru-RU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Кирилл\Downloads\1356964979_gorod_zvez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chemeClr val="accent1">
                    <a:lumMod val="75000"/>
                  </a:schemeClr>
                </a:solidFill>
              </a:rPr>
              <a:t>Расположение Солнца в Галактике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09252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Согласно последним научным оценкам, расстояние от Солнца до галактического центра составляет 26 000 ± 1 400 световых лет, в то время как согласно предварительным оценкам наша звезда должна находиться на расстоянии около 35 000 световых лет от перемычки. Это означает, что Солнце расположено ближе к краю диска, чем к его центру. Вместе с другими звездами Солнце вращается вокруг центра Галактики со скоростью 220—240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км/с,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делая один оборот примерно за 200 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лет. Таким образом, за все время существования Земля облетела вокруг центра Галактики не более 30 раз.</a:t>
            </a:r>
            <a:endParaRPr lang="ru-RU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46</TotalTime>
  <Words>170</Words>
  <Application>Microsoft Office PowerPoint</Application>
  <PresentationFormat>Экран (4:3)</PresentationFormat>
  <Paragraphs>44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Млечный Путь </vt:lpstr>
      <vt:lpstr>Слайд 2</vt:lpstr>
      <vt:lpstr>Структура Галактики </vt:lpstr>
      <vt:lpstr>Диск </vt:lpstr>
      <vt:lpstr>Слайд 5</vt:lpstr>
      <vt:lpstr>Ядро </vt:lpstr>
      <vt:lpstr>Рукава </vt:lpstr>
      <vt:lpstr>История открытия Галактики </vt:lpstr>
      <vt:lpstr>Расположение Солнца в Галактике </vt:lpstr>
      <vt:lpstr>Материал взят из Википедии – свободной энципклопедии.</vt:lpstr>
      <vt:lpstr>Слайд 11</vt:lpstr>
      <vt:lpstr>Галина Петровна, вы добрая =)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Млечный Путь</dc:title>
  <dc:creator>Onfar</dc:creator>
  <cp:lastModifiedBy>Onfar</cp:lastModifiedBy>
  <cp:revision>5</cp:revision>
  <dcterms:created xsi:type="dcterms:W3CDTF">2014-04-09T20:55:09Z</dcterms:created>
  <dcterms:modified xsi:type="dcterms:W3CDTF">2014-04-09T21:42:03Z</dcterms:modified>
</cp:coreProperties>
</file>