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24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4744" y="1000108"/>
            <a:ext cx="4000528" cy="1143008"/>
          </a:xfrm>
        </p:spPr>
        <p:txBody>
          <a:bodyPr/>
          <a:lstStyle/>
          <a:p>
            <a:r>
              <a:rPr lang="ru-RU" dirty="0" smtClean="0"/>
              <a:t>Астрономия.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786322"/>
            <a:ext cx="4953000" cy="1752600"/>
          </a:xfrm>
        </p:spPr>
        <p:txBody>
          <a:bodyPr/>
          <a:lstStyle/>
          <a:p>
            <a:r>
              <a:rPr lang="ru-RU" dirty="0" smtClean="0"/>
              <a:t>Выполнила Кириллова Анастасия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886200"/>
            <a:ext cx="400052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229600" cy="43251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Астрономия – наука, изучающая движение, строение и развитие небесных тел и их систем. </a:t>
            </a:r>
            <a:endParaRPr lang="en-US" dirty="0" smtClean="0"/>
          </a:p>
          <a:p>
            <a:r>
              <a:rPr lang="ru-RU" dirty="0" smtClean="0"/>
              <a:t>Слово астрономия происходит от греческих слов </a:t>
            </a:r>
            <a:r>
              <a:rPr lang="ru-RU" dirty="0" err="1" smtClean="0"/>
              <a:t>астрон</a:t>
            </a:r>
            <a:r>
              <a:rPr lang="ru-RU" dirty="0" smtClean="0"/>
              <a:t> – светило и </a:t>
            </a:r>
            <a:r>
              <a:rPr lang="ru-RU" dirty="0" err="1" smtClean="0"/>
              <a:t>номос</a:t>
            </a:r>
            <a:r>
              <a:rPr lang="ru-RU" dirty="0" smtClean="0"/>
              <a:t> – закон.</a:t>
            </a:r>
            <a:endParaRPr lang="en-US" dirty="0" smtClean="0"/>
          </a:p>
          <a:p>
            <a:r>
              <a:rPr lang="ru-RU" dirty="0" smtClean="0"/>
              <a:t>Астрономия возникла на основе практических потребностей человека и развивалась вместе с ними. Элементарные астрономические сведения были известны уже тысячи лет назад в Вавилоне, Египте, Китае и применялись народами этих стран для измерения времени и ориентировки по сторонам горизонта.</a:t>
            </a:r>
          </a:p>
          <a:p>
            <a:endParaRPr lang="ru-RU" dirty="0" smtClean="0"/>
          </a:p>
          <a:p>
            <a:r>
              <a:rPr lang="ru-RU" dirty="0" smtClean="0"/>
              <a:t>Современная астрономия тесно связана с математикой и физикой, с биологией и химией, с географией и геологией, используя достижения этих наук, она, в свою очередь обогащает их, стимулирует их развитие, выдвигая перед ними новые задачи.</a:t>
            </a:r>
          </a:p>
          <a:p>
            <a:endParaRPr lang="ru-RU" dirty="0" smtClean="0"/>
          </a:p>
          <a:p>
            <a:r>
              <a:rPr lang="ru-RU" dirty="0" smtClean="0"/>
              <a:t>Астрономия изучает в космосе вещество в таких состояниях и масштабах, какие неосуществимы в лабораториях, и этим расширяет физическую картину мира, наши представления о материи.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такое наша Солнечная система?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Меркурий, Венера, Земля, Марс, Юпитер, Сатурн, Уран, Нептун, Плутон. Эти девять планет, обращающихся по огромным эллипсам вокруг Солнца, и образуют нашу Солнечную систему. Солнечная системам вместе с миллионами других звездных систем образуют Млечный Путь. Поскольку Солнце находиться на окраине Млечного Пути, то в ясную ночь мы видим его в виде широкого слабо мерцающего пояса.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71612"/>
            <a:ext cx="3643306" cy="331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285728"/>
            <a:ext cx="7000924" cy="65722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 последнее время мы многое узнали о планетах и звездах. Нам известны их размеры, вес и состав, расстояние от них до Солнца и скорости их вращения. А современные астрономические приборы, такие, как радиотелескопы и космические зонды, позволили нам выяснить, как же возникла Вселенная и звезды. </a:t>
            </a:r>
          </a:p>
          <a:p>
            <a:r>
              <a:rPr lang="ru-RU" dirty="0" smtClean="0"/>
              <a:t>Наше Солнце и планеты родились примерно 5 миллиардов лет назад из частиц пыли и газа, которых и сегодня еще много во Вселенной. Эти частицы взаимно притягиваются и со временем собираются в различных местах Вселенной в плотные облака. Когда в облаке набирается достаточно вещества, из-за возросшей силы тяготения оно начинает сжиматься. В нем повышается давление и температура, и в конце концов оно начинает пылать - так возникло наше Солнце. Когда частицы пыли и газа собираются вместе и уплотняются, они начинают все быстрее вращаться вокруг центра нового небесного тела. </a:t>
            </a:r>
          </a:p>
          <a:p>
            <a:r>
              <a:rPr lang="ru-RU" dirty="0" smtClean="0"/>
              <a:t>С увеличением скорости вращения увеличивается и центробежная сила, действующая на вращающиеся тела в противоположную от центра сторону. Именно она не позволяет веществу упасть на формирующееся Солнце, заставляя некоторую его часть собираться вокруг центрального светила.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858280" cy="67151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Солнечной системе живут самые разнообразные обитатели. Планеты с их лунами, кометы, астероиды, метеорные рои и межпланетная среда, удерживаемые гравитационным притяжением Солнца. Если не говорить о Солнце, в свете которого меркнет все, то главными членами Солнечной системы являются планеты.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Планеты </a:t>
            </a:r>
            <a:r>
              <a:rPr lang="ru-RU" dirty="0" smtClean="0"/>
              <a:t>являются вторыми по значимости, потому что они - самые массивные тела, находящиеся на орбитах вокруг Солнца. Планеты и астероиды движутся вокруг Солнца по орбитам, лежащим близко к плоскости земной орбиты и солнечного экватора и в том же направлении, что и Земля. Орбиты больших планет лежат в пределах 40 </a:t>
            </a:r>
            <a:r>
              <a:rPr lang="ru-RU" dirty="0" err="1" smtClean="0"/>
              <a:t>а.е</a:t>
            </a:r>
            <a:r>
              <a:rPr lang="ru-RU" dirty="0" smtClean="0"/>
              <a:t>. от Солнца, хотя область гравитационного влияния Солнца намного больше. Кометы, наблюдаемые внутри Солнечной системы, возможно, происходят из облака </a:t>
            </a:r>
            <a:r>
              <a:rPr lang="ru-RU" dirty="0" err="1" smtClean="0"/>
              <a:t>Оорта</a:t>
            </a:r>
            <a:r>
              <a:rPr lang="ru-RU" dirty="0" smtClean="0"/>
              <a:t>, находящегося на расстоянии многих тысяч астрономических единиц.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000108"/>
            <a:ext cx="2931368" cy="255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4000504"/>
            <a:ext cx="637149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14612" y="5643578"/>
            <a:ext cx="5286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стрелками показано положение Солнечной Системы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57166"/>
            <a:ext cx="45005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Планеты в Солнечной системе собрались в две компании. Более близкой к Солнцу является четверка планет земной группы. Они получили своё название за сходство с нашей планетой Земля. На уже почтенных расстояниях от центрального светила расположились планеты-гиганты. Их тоже четыре. Давайте посмотрим, чем же эти две группы друг от друга отличаются.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2775" y="0"/>
            <a:ext cx="599122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229600" cy="1066800"/>
          </a:xfrm>
        </p:spPr>
        <p:txBody>
          <a:bodyPr/>
          <a:lstStyle/>
          <a:p>
            <a:r>
              <a:rPr lang="ru-RU" dirty="0" smtClean="0"/>
              <a:t>Планеты земной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496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 планетам земной группы относятся Меркурий , Венера, Земля и Марс (в порядке удаленности от Солнца). При исследовании этих планет выяснилось, что все они обладают малыми размерами и, главное, массами. Самая массивная из планет земной группы - Земля - в 330 000 раз легче Солнца. Однако плотность планет земной группы довольно велика: в среднем, она в пять раз больше плотности воды.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0" y="0"/>
            <a:ext cx="5238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Планеты-гиганты или планеты </a:t>
            </a:r>
            <a:r>
              <a:rPr lang="ru-RU" dirty="0" err="1" smtClean="0"/>
              <a:t>юпитерианской</a:t>
            </a:r>
            <a:r>
              <a:rPr lang="ru-RU" dirty="0" smtClean="0"/>
              <a:t>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8215338" cy="478634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Планеты-гиганты расположились за орбитой Марса. Это Юпитер, Сатурн, Уран и Нептун. Уже давно астрономы знают, что планеты-гиганты гораздо больше и массивнее планет земной группы. Самый лёгкий гигант - Уран - в 14,5 раза массивнее Земли. Но даже самая массивная планета Солнечной системы - Юпитер - в 1.000 раз уступает в этом показателе Солнцу. Впрочем, надо сказать, что по астрономическим меркам эту разницу можно назвать значительной, но не огромной. В то же время, плотность планет гигантов 3-7 раз уступает плотности планет земной группы.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4292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планет-гигантов нет твёрдой поверхности. Газы их обширных атмосфер, уплотняясь с приближением к центру, постепенно переходят в жидкое состояние. Эти планеты быстро совершают один оборот вокруг своей оси (10-18 часов). Причём, они вращаются как бы слоями: слой планеты, расположенный вблизи экватора, вращается быстрее всего, а околополярные области являются самыми неторопливыми. Как мы увидели раньше, планеты-гиганты - жидкие планеты, этим обстоятельством и вызвано их необычное вращение. По той же причине гиганты сжаты у полюсов, что можно заметить в простой телескоп. Солнце, являясь газовым шаром, тоже вращается слоями с периодом 25-35 суток.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</TotalTime>
  <Words>896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Астрономия.</vt:lpstr>
      <vt:lpstr>Слайд 2</vt:lpstr>
      <vt:lpstr>Что такое наша Солнечная система?</vt:lpstr>
      <vt:lpstr>Слайд 4</vt:lpstr>
      <vt:lpstr>Слайд 5</vt:lpstr>
      <vt:lpstr>Слайд 6</vt:lpstr>
      <vt:lpstr>Планеты земной группы</vt:lpstr>
      <vt:lpstr>Планеты-гиганты или планеты юпитерианской группы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2011-04-16T22:31:22Z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250926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