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ЧерныхМА" initials="Ч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8-10T11:50:59.723" idx="1">
    <p:pos x="10" y="10"/>
    <p:text>Черных М.А., учитель математики МБОУ гимназии №1 г. Челябинска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D387-6E2F-4A65-8C02-8EE882B325C0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4E9D8-9537-403C-A870-294DFA828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6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Черных М.А., учитель математики МБОУ гимназии №1 г. 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Челябинска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4E9D8-9537-403C-A870-294DFA8282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7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772400" cy="1008112"/>
          </a:xfrm>
        </p:spPr>
        <p:txBody>
          <a:bodyPr/>
          <a:lstStyle/>
          <a:p>
            <a:pPr algn="r"/>
            <a:r>
              <a:rPr lang="ru-RU" b="1" dirty="0" smtClean="0"/>
              <a:t>11.02.14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700808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Классная работа.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Координатная прямая.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877" y="11663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АВ</a:t>
            </a:r>
            <a:r>
              <a:rPr lang="ru-RU" sz="3600" dirty="0" smtClean="0"/>
              <a:t> – прямая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16631"/>
            <a:ext cx="3052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/>
              <a:t>т</a:t>
            </a:r>
            <a:r>
              <a:rPr lang="ru-RU" sz="3600" b="1" i="1" dirty="0" err="1" smtClean="0"/>
              <a:t>.О</a:t>
            </a:r>
            <a:r>
              <a:rPr lang="ru-RU" sz="3600" b="1" i="1" dirty="0" smtClean="0"/>
              <a:t> </a:t>
            </a:r>
            <a:r>
              <a:rPr lang="ru-RU" sz="3600" dirty="0" smtClean="0"/>
              <a:t>– делит </a:t>
            </a:r>
            <a:r>
              <a:rPr lang="ru-RU" sz="3600" b="1" i="1" dirty="0" smtClean="0"/>
              <a:t>АВ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62278" y="74200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ОА, ОВ </a:t>
            </a:r>
            <a:r>
              <a:rPr lang="ru-RU" sz="3600" dirty="0" smtClean="0"/>
              <a:t>– </a:t>
            </a:r>
            <a:r>
              <a:rPr lang="ru-RU" sz="3600" b="1" dirty="0" smtClean="0">
                <a:solidFill>
                  <a:srgbClr val="002060"/>
                </a:solidFill>
              </a:rPr>
              <a:t>дополнительные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/>
              <a:t>лучи</a:t>
            </a:r>
            <a:endParaRPr lang="ru-RU" sz="3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8" y="1700808"/>
            <a:ext cx="7848872" cy="2088232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283968" y="2744924"/>
            <a:ext cx="936104" cy="0"/>
          </a:xfrm>
          <a:prstGeom prst="line">
            <a:avLst/>
          </a:prstGeom>
          <a:ln w="133350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6136" y="176782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+2     +3    </a:t>
            </a:r>
            <a:endParaRPr lang="ru-RU" sz="36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300736" y="2414160"/>
            <a:ext cx="0" cy="601017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4458135" y="3941396"/>
            <a:ext cx="1049880" cy="182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2964097" y="3941396"/>
            <a:ext cx="1117282" cy="163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331640" y="178998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-3     -2    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11877" y="3015177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cxnSp>
        <p:nvCxnSpPr>
          <p:cNvPr id="23" name="Прямая со стрелкой 22"/>
          <p:cNvCxnSpPr>
            <a:endCxn id="8" idx="3"/>
          </p:cNvCxnSpPr>
          <p:nvPr/>
        </p:nvCxnSpPr>
        <p:spPr>
          <a:xfrm flipV="1">
            <a:off x="7316033" y="2744924"/>
            <a:ext cx="1066627" cy="14223"/>
          </a:xfrm>
          <a:prstGeom prst="straightConnector1">
            <a:avLst/>
          </a:prstGeom>
          <a:ln w="1365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3816305"/>
            <a:ext cx="390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о</a:t>
            </a:r>
            <a:r>
              <a:rPr lang="ru-RU" sz="2000" dirty="0" smtClean="0"/>
              <a:t>трицательные </a:t>
            </a:r>
          </a:p>
          <a:p>
            <a:pPr algn="ctr"/>
            <a:r>
              <a:rPr lang="ru-RU" sz="2000" dirty="0" smtClean="0"/>
              <a:t>координаты</a:t>
            </a:r>
          </a:p>
          <a:p>
            <a:pPr algn="ctr"/>
            <a:r>
              <a:rPr lang="ru-RU" sz="2000" dirty="0" smtClean="0"/>
              <a:t>точек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54043" y="3809600"/>
            <a:ext cx="3909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положительные</a:t>
            </a:r>
          </a:p>
          <a:p>
            <a:pPr algn="ctr"/>
            <a:r>
              <a:rPr lang="ru-RU" sz="2000" dirty="0" smtClean="0"/>
              <a:t>координаты</a:t>
            </a:r>
          </a:p>
          <a:p>
            <a:pPr algn="ctr"/>
            <a:r>
              <a:rPr lang="ru-RU" sz="2000" dirty="0" smtClean="0"/>
              <a:t>точек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7246" y="5413730"/>
            <a:ext cx="7293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Для краткости записи:   </a:t>
            </a:r>
            <a:r>
              <a:rPr lang="ru-RU" sz="4000" b="1" dirty="0" smtClean="0">
                <a:solidFill>
                  <a:srgbClr val="FFFF00"/>
                </a:solidFill>
              </a:rPr>
              <a:t>+3 = 3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15150" y="6099788"/>
            <a:ext cx="5349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 Пишут</a:t>
            </a:r>
            <a:r>
              <a:rPr lang="ru-RU" sz="4000" dirty="0"/>
              <a:t>: </a:t>
            </a:r>
            <a:r>
              <a:rPr lang="ru-RU" sz="4000" b="1" dirty="0">
                <a:solidFill>
                  <a:srgbClr val="FF0066"/>
                </a:solidFill>
              </a:rPr>
              <a:t>С(2</a:t>
            </a:r>
            <a:r>
              <a:rPr lang="ru-RU" sz="4000" b="1" dirty="0" smtClean="0">
                <a:solidFill>
                  <a:srgbClr val="FF0066"/>
                </a:solidFill>
              </a:rPr>
              <a:t>)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566" y="4825263"/>
            <a:ext cx="886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Начало координат (отсчета)  </a:t>
            </a:r>
            <a:r>
              <a:rPr lang="ru-RU" sz="2800" b="1" dirty="0" smtClean="0">
                <a:solidFill>
                  <a:srgbClr val="FF0066"/>
                </a:solidFill>
              </a:rPr>
              <a:t>всегда</a:t>
            </a:r>
            <a:r>
              <a:rPr lang="ru-RU" sz="2800" dirty="0" smtClean="0"/>
              <a:t> изображает </a:t>
            </a:r>
            <a:r>
              <a:rPr lang="ru-RU" sz="2800" b="1" dirty="0" smtClean="0">
                <a:solidFill>
                  <a:srgbClr val="FF0066"/>
                </a:solidFill>
              </a:rPr>
              <a:t>ноль</a:t>
            </a:r>
            <a:endParaRPr lang="ru-RU" sz="2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3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7" grpId="0" animBg="1"/>
      <p:bldP spid="18" grpId="0" animBg="1"/>
      <p:bldP spid="19" grpId="0"/>
      <p:bldP spid="21" grpId="0"/>
      <p:bldP spid="26" grpId="0"/>
      <p:bldP spid="27" grpId="0"/>
      <p:bldP spid="29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036496" cy="2016224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4000" u="sng" dirty="0" smtClean="0"/>
              <a:t>Прямую</a:t>
            </a:r>
            <a:r>
              <a:rPr lang="ru-RU" sz="4000" dirty="0" smtClean="0"/>
              <a:t>, с выбранным на ней </a:t>
            </a:r>
            <a:r>
              <a:rPr lang="ru-RU" sz="4000" b="1" dirty="0" smtClean="0">
                <a:solidFill>
                  <a:srgbClr val="00B050"/>
                </a:solidFill>
              </a:rPr>
              <a:t>началом отсчета</a:t>
            </a:r>
            <a:r>
              <a:rPr lang="ru-RU" sz="4000" dirty="0" smtClean="0"/>
              <a:t>, </a:t>
            </a:r>
            <a:r>
              <a:rPr lang="ru-RU" sz="4000" b="1" dirty="0" smtClean="0">
                <a:solidFill>
                  <a:srgbClr val="FFFF00"/>
                </a:solidFill>
              </a:rPr>
              <a:t>единичным отрезком </a:t>
            </a:r>
            <a:r>
              <a:rPr lang="ru-RU" sz="4000" dirty="0" smtClean="0"/>
              <a:t>и </a:t>
            </a:r>
            <a:r>
              <a:rPr lang="ru-RU" sz="4000" b="1" dirty="0" smtClean="0">
                <a:solidFill>
                  <a:srgbClr val="00B0F0"/>
                </a:solidFill>
              </a:rPr>
              <a:t>направлением</a:t>
            </a:r>
            <a:r>
              <a:rPr lang="ru-RU" sz="4000" dirty="0" smtClean="0"/>
              <a:t>, называют </a:t>
            </a:r>
            <a:r>
              <a:rPr lang="ru-RU" sz="4000" u="sng" dirty="0" smtClean="0"/>
              <a:t>координатной прямой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7743" y="306896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 Число, показывающее положение точки на прямой , называют </a:t>
            </a:r>
            <a:r>
              <a:rPr lang="ru-RU" sz="3200" u="sng" dirty="0" smtClean="0"/>
              <a:t>координатой этой точки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94116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3200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Ноль</a:t>
            </a:r>
            <a:r>
              <a:rPr lang="ru-RU" sz="4000" dirty="0" smtClean="0"/>
              <a:t> не является ни положительным, ни отрицательным числом.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63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9008"/>
            <a:ext cx="8229600" cy="778098"/>
          </a:xfrm>
        </p:spPr>
        <p:txBody>
          <a:bodyPr/>
          <a:lstStyle/>
          <a:p>
            <a:pPr algn="l"/>
            <a:r>
              <a:rPr lang="ru-RU" b="1" dirty="0" smtClean="0"/>
              <a:t>Выполним устно: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01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Назовите координаты всех точек, отмеченных на координатной прямой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d:\Users\ЧерныхМА\Desktop\Изображения\Безымянныйнг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1944216" cy="174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25872" cy="19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4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88</TotalTime>
  <Words>124</Words>
  <Application>Microsoft Office PowerPoint</Application>
  <PresentationFormat>Экран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11.02.14</vt:lpstr>
      <vt:lpstr>Презентация PowerPoint</vt:lpstr>
      <vt:lpstr>Презентация PowerPoint</vt:lpstr>
      <vt:lpstr>Выполним устно: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ЧерныхМА</dc:creator>
  <cp:lastModifiedBy>ЧерныхМА</cp:lastModifiedBy>
  <cp:revision>12</cp:revision>
  <dcterms:created xsi:type="dcterms:W3CDTF">2014-02-10T16:41:38Z</dcterms:created>
  <dcterms:modified xsi:type="dcterms:W3CDTF">2014-08-10T05:51:01Z</dcterms:modified>
</cp:coreProperties>
</file>