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56" r:id="rId3"/>
    <p:sldId id="262" r:id="rId4"/>
    <p:sldId id="258" r:id="rId5"/>
    <p:sldId id="259" r:id="rId6"/>
    <p:sldId id="265" r:id="rId7"/>
    <p:sldId id="267" r:id="rId8"/>
    <p:sldId id="272" r:id="rId9"/>
    <p:sldId id="268" r:id="rId10"/>
    <p:sldId id="263" r:id="rId11"/>
    <p:sldId id="269" r:id="rId12"/>
    <p:sldId id="273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425" autoAdjust="0"/>
    <p:restoredTop sz="94709" autoAdjust="0"/>
  </p:normalViewPr>
  <p:slideViewPr>
    <p:cSldViewPr>
      <p:cViewPr varScale="1">
        <p:scale>
          <a:sx n="79" d="100"/>
          <a:sy n="79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C8D6D-A28A-4719-AABF-DDB55106FF3C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558C-D6EF-47F6-9C11-33A028B18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2558C-D6EF-47F6-9C11-33A028B181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92A83D-E4E5-4639-9586-EB35B8B0FC42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7D67100-BF56-4F9E-89A3-06A9797EF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7188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по астрономии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3116"/>
            <a:ext cx="7701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Планеты солнечной системы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736"/>
            <a:ext cx="1330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Тема:</a:t>
            </a:r>
            <a:endParaRPr lang="ru-RU" sz="3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4786322"/>
            <a:ext cx="23903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Выполнила:</a:t>
            </a:r>
            <a:endParaRPr lang="ru-RU" sz="3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357826"/>
            <a:ext cx="2129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Проверил:</a:t>
            </a:r>
            <a:endParaRPr lang="ru-RU" sz="32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857760"/>
            <a:ext cx="34213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Киричко Анастасия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429264"/>
            <a:ext cx="3352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Максименко А.В.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6072206"/>
            <a:ext cx="52799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МБОУ 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Колыбельская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СОШ, 2009г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3071810"/>
            <a:ext cx="2815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Марс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71546"/>
            <a:ext cx="8786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У </a:t>
            </a:r>
            <a:r>
              <a:rPr lang="ru-RU" sz="2400" dirty="0"/>
              <a:t>Марса есть магнитное поле, но оно слабо и крайне неустойчиво, в различных точках планеты его напряжённость может отличаться от 1,5 до 2 раз, а магнитные полюса не совпадают с физическими. Это говорит о том, что железное ядро Марса находится в сравнительной неподвижности по отношению к его коре, то есть механизм планетарного динамо, ответственный за магнитное поле Земли, на Марсе не работает. Возможно, в далёком прошлом в результате столкновения с крупным небесным телом произошла остановка вращения ядра, а также потеря основного объёма атмосферы. Считается, что потеря магнитного поля произошла около 4 </a:t>
            </a:r>
            <a:r>
              <a:rPr lang="ru-RU" sz="2400" dirty="0" err="1"/>
              <a:t>млрд</a:t>
            </a:r>
            <a:r>
              <a:rPr lang="ru-RU" sz="2400" dirty="0"/>
              <a:t> лет назад. Вследствие слабости магнитного поля солнечный ветер практически беспрепятственно проникает в атмосферу Марса.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0"/>
            <a:ext cx="630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Магнитное поле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H:\новые док\марс\закакт на марс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0"/>
            <a:ext cx="4916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Закат на Марсе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66843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Атмосфера Марса, состоящая в основном из углекислого газа, очень разрежена. Давление у поверхности Марса в 160 раз меньше земного — 6,1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мбар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на среднем уровне поверхности. Из-за большого перепада высот на Марсе, давление у поверхности сильно изменяется. Максимальное значение 8,4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мбар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достигается в бассейне Эллада (4 км ниже среднего уровня поверхности), а на вершине горы Олимп (27 км выше среднего уровня) оно всего 0,5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мбар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.. В отличие от Земли, масса марсианской атмосферы сильно изменяется в течение года в связи с таянием и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намерзанием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полярных шапок, содержащих углекислый газ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3085" y="0"/>
            <a:ext cx="9257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Великие противостояния Марса с 1830 по 2035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07154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Год	Дата	      Расстояние, </a:t>
            </a:r>
            <a:r>
              <a:rPr lang="ru-RU" sz="2000" dirty="0" err="1">
                <a:solidFill>
                  <a:srgbClr val="FF0000"/>
                </a:solidFill>
              </a:rPr>
              <a:t>а.е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1830	19 сентября	0,388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1845	18 августа	0,373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1860	17 июля	</a:t>
            </a:r>
            <a:r>
              <a:rPr lang="ru-RU" sz="2000" dirty="0" smtClean="0">
                <a:solidFill>
                  <a:srgbClr val="FF0000"/>
                </a:solidFill>
              </a:rPr>
              <a:t>                  0,393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1877	5 сентября	0,377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1892	4 </a:t>
            </a:r>
            <a:r>
              <a:rPr lang="ru-RU" sz="2000" dirty="0" smtClean="0">
                <a:solidFill>
                  <a:srgbClr val="FF0000"/>
                </a:solidFill>
              </a:rPr>
              <a:t>августа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0,378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1909	24 сентября	0,392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1924	23 августа	0,373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1939	23 июля	</a:t>
            </a:r>
            <a:r>
              <a:rPr lang="ru-RU" sz="2000" dirty="0" smtClean="0">
                <a:solidFill>
                  <a:srgbClr val="FF0000"/>
                </a:solidFill>
              </a:rPr>
              <a:t>                    0,390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1956	10 сентября	0,379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1971	10 августа	0,378</a:t>
            </a:r>
          </a:p>
          <a:p>
            <a:r>
              <a:rPr lang="ru-RU" sz="2000" dirty="0">
                <a:solidFill>
                  <a:srgbClr val="FF0000"/>
                </a:solidFill>
              </a:rPr>
              <a:t>1988	22 сентября	0,394</a:t>
            </a:r>
          </a:p>
          <a:p>
            <a:r>
              <a:rPr lang="ru-RU" sz="2000" dirty="0">
                <a:solidFill>
                  <a:srgbClr val="FF0000"/>
                </a:solidFill>
              </a:rPr>
              <a:t>2003	28 августа	0,373</a:t>
            </a:r>
          </a:p>
          <a:p>
            <a:r>
              <a:rPr lang="ru-RU" sz="2000" dirty="0">
                <a:solidFill>
                  <a:srgbClr val="FF0000"/>
                </a:solidFill>
              </a:rPr>
              <a:t>2018	27 июля	</a:t>
            </a:r>
            <a:r>
              <a:rPr lang="ru-RU" sz="2000" dirty="0" smtClean="0">
                <a:solidFill>
                  <a:srgbClr val="FF0000"/>
                </a:solidFill>
              </a:rPr>
              <a:t>                  0,386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2035	15 сентября	0,382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H:\новые док\марс\земля на фоне утренней за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6072206"/>
            <a:ext cx="494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 на фоне утренней зари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H:\новые док\марс\изображение марса в разные г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6112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6334780"/>
            <a:ext cx="4072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Марс в разные годы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4" name="Picture 2" descr="H:\новые док\марс\фобос и дейм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3786214" cy="60276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6396335"/>
            <a:ext cx="2963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Фобос и Деймос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7884" y="0"/>
            <a:ext cx="2815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Марс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:\новые док\марс\Mars_Hub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8" cy="5286388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0" y="0"/>
            <a:ext cx="500034" cy="185736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357298"/>
            <a:ext cx="4000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Марс — планета земной группы с разреженной атмосферой. Особенностями поверхностного рельефа Марса можно считать ударные кратеры наподобие лунных и вулканы, долины, пустыни и полярные ледниковые шапки наподобие земных. Марс имеет период вращения и смену времён года аналогичные земным, но его климат значительно холоднее и суше земного.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5103674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Марсианский потухший вулкан Олимп — самая высокая гора в Солнечной системе, а Долина Маринера — самый крупный каньон. В июне 2008 три статьи, опубликованные в </a:t>
            </a:r>
            <a:r>
              <a:rPr lang="ru-RU" b="1" dirty="0" err="1" smtClean="0">
                <a:solidFill>
                  <a:schemeClr val="accent1"/>
                </a:solidFill>
              </a:rPr>
              <a:t>Nature</a:t>
            </a:r>
            <a:r>
              <a:rPr lang="ru-RU" b="1" dirty="0" smtClean="0">
                <a:solidFill>
                  <a:schemeClr val="accent1"/>
                </a:solidFill>
              </a:rPr>
              <a:t>, представили доказательства существования в северном полушарии Марса самого крупного известного ударного кратера в Солнечной системе. Его длина 10 600 км, а ширина 8500 км, что примерно в четыре раза больше, чем крупнейший ударный кратер  вблизи его южного полюса Марса.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H:\новые док\марс\сравнение размеров земли и марс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1906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Сравнительный размер Земли и Марса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Марс почти вдвое меньше Земли по размерам — его экваториальный радиус равен 3396,9 км (53 % земного). Площадь поверхности Марса примерно равна площади суши на Земле.  Полярный радиус Марса примерно на 21 км меньше экваториального. Масса планеты — 6,418×1023 кг (11 % массы Земли). Ускорение свободного падения на экваторе равно 3,693 м/сек² (0,378 земного); первая космическая скорость составляет 3,6 км/сек и вторая — 5,027 км/сек. Марс вращается вокруг своей оси, наклонённой к плоскости орбиты под углом 24°56′ с  периодом 24 часа 37 минут 22,7 секунд. Марсианский год состоит из 668,6 марсианских солнечных суток (называемых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солами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). Наклон оси вращения Марса обеспечивает смену времён года. При этом вытянутость орбиты приводит к большим различиям их продолжительности. Так, северная весна и лето, вместе взятые, длятся 371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сол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т. е. заметно больше половины марсианского года. В то же время они приходятся на участок орбиты Марса, удалённый от Солнца. Поэтому на Марсе северное лето долгое и прохладное, а южное — короткое и жаркое.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71691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Марс движется вокруг Солнца по эллиптической орбите с эксцентриситетом 0,0934. Плоскость орбиты наклонена к плоскости эклиптики под небольшим углом (1° 51'). Среднее расстояние от Солнца равно 227,99 млн. км (1,524 а. е.). Минимальное расстояние от Солнца примерно 207, максимальное — 249 млн. км; из-за этого различия количество поступающей от Солнца энергии варьируется на 20-30%. Поскольку наклон экватора к плоскости орбиты значителен (25,2°), на планете существуют заметные сезонные изменения. Период обращения Марса вокруг Солнца почти вдвое больше земного года (686,98 земных суток). Средняя скорость орбитального движения составляет 24,13 км/с. Период суточного обращения Марса вокруг своей оси почти такой же, как у Земли (24 ч 37 мин 22,58 с). Экваториальный радиус планеты равен 3394 км, полярный — 3376,4 км. Уровень поверхности в южном полушарии в среднем на 3-4 км выше, чем в северном. Масса Марса составляет 6,44 1023 кг, то есть 0,108 массы Земли. Средняя плотность 3,95 г/см3. Ускорение свободного падения на экваторе 3,76 м/с2. Марс находится на минимальном расстоянии от Земли во время противостояний, происходящих с интервалами в 779,94 земных суток. Однако раз в 15-17 лет происходит так называемое великое противостояние, когда эти две планеты сближаются примерно на 56 млн. км; последнее такое сближение имело место в 1988. Во время великих противостояний Марс выглядит самой яркой звездой на полуночном небе (—2,7 звездной величины), оранжево-красного цвета, вследствие чего его стали считать атрибутом бога войны (отсюда название планеты).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0"/>
            <a:ext cx="5805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Движение, размер, масса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:\новые док\марс\атмосфера мар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8635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928670"/>
            <a:ext cx="40719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Перепады высот весьма значительны и составляют в экваториальной области примерно 14-16 км, но имеются и вершины, вздымающиеся значительно выше, например, </a:t>
            </a:r>
            <a:r>
              <a:rPr lang="ru-RU" i="1" dirty="0" err="1" smtClean="0">
                <a:solidFill>
                  <a:srgbClr val="FFFF00"/>
                </a:solidFill>
              </a:rPr>
              <a:t>Арсия</a:t>
            </a:r>
            <a:r>
              <a:rPr lang="ru-RU" i="1" dirty="0" smtClean="0">
                <a:solidFill>
                  <a:srgbClr val="FFFF00"/>
                </a:solidFill>
              </a:rPr>
              <a:t> (27 км) и Олимп (26 км) в возвышенной области </a:t>
            </a:r>
            <a:r>
              <a:rPr lang="ru-RU" i="1" dirty="0" err="1" smtClean="0">
                <a:solidFill>
                  <a:srgbClr val="FFFF00"/>
                </a:solidFill>
              </a:rPr>
              <a:t>Тараис</a:t>
            </a:r>
            <a:r>
              <a:rPr lang="ru-RU" i="1" dirty="0" smtClean="0">
                <a:solidFill>
                  <a:srgbClr val="FFFF00"/>
                </a:solidFill>
              </a:rPr>
              <a:t> в северном полушарии. Наблюдения Марса со спутников обнаруживают отчетливые следы вулканизма и тектонической деятельности — разломы, ущелья с ветвящимися каньонами, некоторые из них имеют сотни километров в длину, десятки — в ширину и несколько километров в глубину. Обширнейший из разломов — «Долина Маринера» — вблизи экватора протянулся на 4000 км при ширине до 120 км и глубине в 4-5 км.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656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Рельеф поверхности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H:\новые док\марс\типографическая карта мар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54" cy="61686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215082"/>
            <a:ext cx="6119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Типографическая карта Марса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0"/>
            <a:ext cx="22145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FFFF00"/>
                </a:solidFill>
              </a:rPr>
              <a:t>Телескопические исследования Марса обнаружили такие особенности, как сезонные изменения его поверхности. Это прежде всего относится к «белым полярным шапкам», которые с наступлением осени начинают увеличиваться (в соответствующем полушарии), а весной довольно заметно «таять», причем от полюсов распространяются «волны потепления». </a:t>
            </a:r>
            <a:r>
              <a:rPr lang="ru-RU" sz="1400" i="1" dirty="0" smtClean="0">
                <a:solidFill>
                  <a:srgbClr val="FFFF00"/>
                </a:solidFill>
              </a:rPr>
              <a:t>   Значительная </a:t>
            </a:r>
            <a:r>
              <a:rPr lang="ru-RU" sz="1400" i="1" dirty="0" smtClean="0">
                <a:solidFill>
                  <a:srgbClr val="FFFF00"/>
                </a:solidFill>
              </a:rPr>
              <a:t>часть поверхности Марса представляет собой более светлые участки («материки»), которые имеют красновато-оранжевую окраску; 25% поверхности — более темные «моря» серо-зеленого цвета, уровень которых ниже, чем «материков».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H:\новые док\марс\участок кратера Гус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7831"/>
            <a:ext cx="9144000" cy="52833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6211669"/>
            <a:ext cx="5857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Участок кратера Гусева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3000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Кратеры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Большое количество кратеров в южном полушарии предполагает, что поверхность здесь древняя — 3—4 млрд. лет. Можно выделить несколько типов кратеров: большие кратеры с плоским дном, более мелкие и молодые чашеобразные кратеры, похожие на лунные, кратеры, окружённые валом, и возвышенные кратеры. Последние два типа уникальны для Марса — кратеры с валом образовались там, где по поверхности текли жидкие выбросы, а возвышенные кратеры образовались там, где покрывало выбросов кратера защитило поверхность от ветровой эрозии.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:\новые док\марс\долина мари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572140"/>
            <a:ext cx="5880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Долина Маринера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214686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Самой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крупной деталью ударного происхождения является бассейн Эллада (примерно 2100 км в поперечнике). В области хаотического ландшафта вблизи границы полушарий поверхность испытала разломы и сжатия больших участков, за которыми иногда следовала эрозия (вследствие оползней или катастрофического высвобождения подземных вод), а также затопление жидкой лавой. Хаотические ландшафты часто находятся у истока больших каналов, прорезанных водой. Наиболее приемлемой гипотезой их совместного образования является внезапное таяние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подповерхностного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льда.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H:\новые док\марс\чёрная ды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529416" cy="5985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5934670"/>
            <a:ext cx="4396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Чёрная дыра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106</TotalTime>
  <Words>1227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КИРИЧКО</dc:creator>
  <cp:lastModifiedBy>777</cp:lastModifiedBy>
  <cp:revision>18</cp:revision>
  <dcterms:created xsi:type="dcterms:W3CDTF">2009-12-21T12:09:42Z</dcterms:created>
  <dcterms:modified xsi:type="dcterms:W3CDTF">2009-12-29T05:11:00Z</dcterms:modified>
</cp:coreProperties>
</file>