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00FF"/>
    <a:srgbClr val="000066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36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E8F8B-16D6-4716-8D56-9EE5F63812EB}" type="datetimeFigureOut">
              <a:rPr lang="ru-RU" smtClean="0"/>
              <a:pPr/>
              <a:t>03.12.2012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28B59-479E-4D0F-9F7C-39606AB189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8B59-479E-4D0F-9F7C-39606AB1891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8B59-479E-4D0F-9F7C-39606AB18919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oktemlyceum.ru/images/cosmos2009/21.jp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forum.sibnet.ru/uploads/post-63859-1239174740.jp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upload.wikimedia.org/wikipedia/commons/thumb/b/b5/Unity-Zarya-Zvezda_STS-106.jpg/488px-Unity-Zarya-Zvezda_STS-106.jp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naut.ru/register/register-ussr.htm" TargetMode="External"/><Relationship Id="rId2" Type="http://schemas.openxmlformats.org/officeDocument/2006/relationships/hyperlink" Target="http://www.astronaut.ru/register/register-country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hyperlink" Target="http://www.astronaut.ru/register/register-usa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11.nnm.ru/f/e/e/5/3/3fc9177f800a0456b38dc8e95e9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Администратор\Рабочий стол\Космос\космос\img-70af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2" y="14654"/>
            <a:ext cx="9142868" cy="68433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2838450"/>
          </a:xfrm>
        </p:spPr>
        <p:txBody>
          <a:bodyPr>
            <a:prstTxWarp prst="textCurveDow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развития космонавтики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3716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ервая в мире женщина-космонавт - Валентина Владимировна Терешкова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4" descr="Терешков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10200" y="2133600"/>
            <a:ext cx="3295650" cy="45259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3400" y="24384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16 июня 1963 года на космическом корабле «Восток-6» совершила полёт В.В. Терешкова. Он продолжался почти трое суток. Одновременно на орбите находился космический корабль «Восток-5», пилотируемый космонавтом Валерием Быковским. Следующий полет женщины в космос состоялся через 19 лет.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В. М. Комаров, К.П.Феоктистов, Б. Б.Егоров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Documents and Settings\home\Мои документы\Мои рисунки\481741a2de9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419600" y="2667000"/>
            <a:ext cx="4104000" cy="29980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3400" y="2413338"/>
            <a:ext cx="3733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октябре 1964г. новая ракета носитель "Союз" вывела на орбиту корабль "Восход", на котором впервые в мире находилось сразу три космонавта: командир В. М. Комаров, космонавт-исследователь К. П. Феоктистов и врач Б. Б. Егоров. 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А. Леонов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5" descr="леонов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91200" y="1752600"/>
            <a:ext cx="3048000" cy="43037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1981200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выход в космос был совершён советским космонавтом Алексеем Архиповичем Леоновым 18 марта 1965 года с борта космического корабля «Восход-2» с использованием гибкой шлюзовой камеры. Общее время первого выхода составило 23 минуты 41 секунду</a:t>
            </a:r>
            <a:r>
              <a:rPr lang="ru-RU" sz="2000" b="1" baseline="300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(из них вне корабля 12 минут 9 секунд), и по его итогам был сделан вывод о возможности человека выполнять различные работы в открытом космосе</a:t>
            </a:r>
            <a:r>
              <a:rPr lang="ru-RU" dirty="0" smtClean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>
              <a:solidFill>
                <a:srgbClr val="000066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4" descr="0001887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152400"/>
            <a:ext cx="1370596" cy="17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 Луны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905000"/>
            <a:ext cx="419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январе 1966г. мягкую посадку на Луну наконец осуществила станция "Луна-9". На землю была передана первая панорама Лунной поверхности. Вопреки ожиданиям ученых, считавших, что Луна покрыта пылью, грунт оказался довольно твердым - станция не погрузилась в него, а на телевизионном изображении отчетливо видны камни.</a:t>
            </a:r>
          </a:p>
        </p:txBody>
      </p:sp>
      <p:pic>
        <p:nvPicPr>
          <p:cNvPr id="4" name="Содержимое 4" descr="лун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04800" y="1600200"/>
            <a:ext cx="40386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Орбитальная станция «Салют-1»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Картинка 3 из 17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28600" y="1600200"/>
            <a:ext cx="3394075" cy="45259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86200" y="1295400"/>
            <a:ext cx="5257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Создание орбитальных станций «Салют» и нового, многоцелевого корабля «Союз», способного совершать сложные маневры на орбите, сближаться и состыковываться с другими кораблями и космическими объектами - один из самых важных этапов в развитии отечественной космонавтики. 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     Станция «Салют-1» была запущена тяжелой ракетой-носителем «Протон». Станция была оснащена одним стыковочным узлом и не имела систем дозаправки топливом. Габариты станции были по тем временам невероятными: длина орбитального комплекса с </a:t>
            </a:r>
            <a:r>
              <a:rPr lang="ru-RU" sz="2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пристыкованным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к нему кораблем «Союз» - 21,4 метра, масса - более 25 тонн. 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Орбитальная станция «Мир»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Картинка 17 из 48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828800"/>
            <a:ext cx="3854776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43400" y="2362200"/>
            <a:ext cx="480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Мир («Салют-8)» — советская (позднее российская) орбитальная станция, представлявшая собой сложный многоцелевой научно-исследовательский комплекс. Базовый блок был выведен на орбиту 20 февраля 1986 года. Затем в течение 10 лет один за другим были пристыкованы ещё шесть модулей.</a:t>
            </a:r>
          </a:p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23 марта 2001 года станция была затоплена в водах Тихого океана.</a:t>
            </a:r>
          </a:p>
          <a:p>
            <a:pPr>
              <a:buFontTx/>
              <a:buNone/>
            </a:pPr>
            <a:endParaRPr lang="ru-RU" sz="20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Международная космическая станция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Картинка 12 из 82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676400"/>
            <a:ext cx="3784860" cy="46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038600" y="16002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20 ноября 1998 г. был запущен первый элемент МКС - российский модуль "Заря". Этим стартом начался второй этап сборки самого большого сооружения в космосе. Вторая фаза состоит из 17 запусков некоторых элементов станции, а для завершения сборки всей МКС предстоит выполнить 43 запуска (без учета эксплуатационных полетов).После окончания строительства это будет огромное сооружение массой 470 т, длиной 109 м и шириной 88,4 м. Общие затраты предположительно составят 40 млрд. долларов. 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Марсу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0" y="1981200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Первый запуск космического аппарата к Марсу состоялся уже в 1962г. - это был аппарат "Марс-1", прошедший на расстоянии 195 тыс. км. от планеты. , (связь с ним прервалась за три месяца до этого). Но планомерные исследования красной планеты начались только в 70-ые г. г., когда появились достаточно мощные ракеты носители и совершенная автоматика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4" descr="марс.jpg"/>
          <p:cNvPicPr>
            <a:picLocks noChangeAspect="1"/>
          </p:cNvPicPr>
          <p:nvPr/>
        </p:nvPicPr>
        <p:blipFill>
          <a:blip r:embed="rId2" cstate="email"/>
          <a:srcRect r="49744"/>
          <a:stretch>
            <a:fillRect/>
          </a:stretch>
        </p:blipFill>
        <p:spPr>
          <a:xfrm>
            <a:off x="457200" y="1981200"/>
            <a:ext cx="3130305" cy="3636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239000" cy="11430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космосе побывали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71600" y="1295400"/>
            <a:ext cx="6400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концу 2007 года в космосе побывали граждане 35 государств. При этом только три страны: СССР (Россия), США и Китай, имеют возможность самостоятельно осуществлять пилотируемые полёты.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1000" y="3429000"/>
          <a:ext cx="7162797" cy="3189229"/>
        </p:xfrm>
        <a:graphic>
          <a:graphicData uri="http://schemas.openxmlformats.org/drawingml/2006/table">
            <a:tbl>
              <a:tblPr/>
              <a:tblGrid>
                <a:gridCol w="1556468"/>
                <a:gridCol w="965251"/>
                <a:gridCol w="856661"/>
                <a:gridCol w="1073843"/>
                <a:gridCol w="965251"/>
                <a:gridCol w="965251"/>
                <a:gridCol w="780072"/>
              </a:tblGrid>
              <a:tr h="534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Австрия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Афганистан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Бельгия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Бразилия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Болгария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Великобритания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Венгрия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Вьетнам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Германия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+1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Голландия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Израиль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Индия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Испания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Италия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Канада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Китай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Куба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Малайзия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Мексика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Монголия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Польша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3"/>
                        </a:rPr>
                        <a:t>Россия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Румыния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Сауд. Аравия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Сирия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Словакия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4"/>
                        </a:rPr>
                        <a:t>С Ш А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335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Украина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Франция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Чехия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Швейцария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Швеция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Ю А Р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Южная Корея</a:t>
                      </a:r>
                      <a: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Япония</a:t>
                      </a:r>
                      <a: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solidFill>
                            <a:srgbClr val="00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5089">
                <a:tc>
                  <a:txBody>
                    <a:bodyPr/>
                    <a:lstStyle/>
                    <a:p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00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100" name="Picture 4" descr="C:\Documents and Settings\Администратор\Рабочий стол\Космос\космос\17_07_2009_0510503001247821155_nas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" y="381000"/>
            <a:ext cx="1080000" cy="2742455"/>
          </a:xfrm>
          <a:prstGeom prst="rect">
            <a:avLst/>
          </a:prstGeom>
          <a:noFill/>
        </p:spPr>
      </p:pic>
      <p:pic>
        <p:nvPicPr>
          <p:cNvPr id="4101" name="Picture 5" descr="C:\Documents and Settings\Администратор\Рабочий стол\Космос\космос\%D0%9E%D0%B4%D0%BD%D0%B0%D0%B6%D0%B4%D1%8B_%D0%BD%D0%B0_%D0%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96200" y="4419600"/>
            <a:ext cx="1263889" cy="19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Венере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33600" y="2286000"/>
            <a:ext cx="3505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Первая станция "Венера-1" отправилась к утренней звезде в начале 1961г. и прошла в 100 тыс. км. от планеты. В задачу станции входило в основном изучение межпланетного пространства. В 1965г. возле Венеры пролетела стация "Венера -2 ", сфотографировавшая планету.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3048000"/>
            <a:ext cx="1785937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венера 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688000" y="2133600"/>
            <a:ext cx="3325406" cy="358195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200" y="228600"/>
            <a:ext cx="2460439" cy="194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6" descr="Циолковский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334000" y="2057400"/>
            <a:ext cx="3614738" cy="371475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К. Э. Циолковский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67640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Великий русский ученый </a:t>
            </a:r>
          </a:p>
          <a:p>
            <a:pPr algn="just"/>
            <a:r>
              <a:rPr lang="ru-RU" sz="20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конце XIX века выдвинул идею о возможности освоения человеком космического пространства. Первоначально эти мысли были опубликованы им в виде научно - фантастических повестей, а затем, в 1903 г. была опубликована знаменитая работа "Исследование мировых пространств реактивными приборами", в которой он показал возможность достижения космических скоростей и иных небесных тел с помощью ракеты на жидком топливе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Спутники и аппараты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C:\Documents and Settings\Администратор\Рабочий стол\Космос\космос\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706" y="3429000"/>
            <a:ext cx="3966931" cy="3137904"/>
          </a:xfrm>
          <a:prstGeom prst="rect">
            <a:avLst/>
          </a:prstGeom>
          <a:noFill/>
        </p:spPr>
      </p:pic>
      <p:pic>
        <p:nvPicPr>
          <p:cNvPr id="34819" name="Picture 3" descr="C:\Documents and Settings\Администратор\Рабочий стол\Космос\космос\img-93ff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1143000"/>
            <a:ext cx="2784000" cy="2088000"/>
          </a:xfrm>
          <a:prstGeom prst="rect">
            <a:avLst/>
          </a:prstGeom>
          <a:noFill/>
        </p:spPr>
      </p:pic>
      <p:pic>
        <p:nvPicPr>
          <p:cNvPr id="34821" name="Picture 5" descr="C:\Documents and Settings\Администратор\Рабочий стол\Космос\космос\img-3b18b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86400" y="1143000"/>
            <a:ext cx="3360000" cy="2520000"/>
          </a:xfrm>
          <a:prstGeom prst="rect">
            <a:avLst/>
          </a:prstGeom>
          <a:noFill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57800" y="3810000"/>
            <a:ext cx="3696000" cy="27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 descr="C:\Documents and Settings\Администратор\Рабочий стол\Космос\космос\img-546a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91000" y="1143000"/>
            <a:ext cx="991200" cy="3039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09800"/>
            <a:ext cx="838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Ещё в далёком прошлом таинственный блеск звёзд и бездонная глубина неба манили к себе людей. В своих мечтах люди давно  парили в небе, как птицы. </a:t>
            </a: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В современном мире мы не можем себе представить жизнь без спутникового телевидения,  навигаторов,  Интернета,  прогнозов погоды. Развиваясь, космонавтика, разрабатывает и внедряет передовые технологии. В скором будущем, возможно, в космос можно будет полететь даже школьнику, изучающему планеты. А может быть там построят дома и гостиницы для Землян, и мы сможем побывать на разных планетах. Уже сейчас на Земле существует понятие «космические туристы», а пройдёт время, и люди освоят для жизни другие системы. Ведь столько ещё неизвестного, неизученного в бесконечном космическом пространстве Вселенной! 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Documents and Settings\Администратор\Рабочий стол\Космос\космос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52400"/>
            <a:ext cx="2520000" cy="1898396"/>
          </a:xfrm>
          <a:prstGeom prst="rect">
            <a:avLst/>
          </a:prstGeom>
          <a:noFill/>
        </p:spPr>
      </p:pic>
      <p:pic>
        <p:nvPicPr>
          <p:cNvPr id="35843" name="Picture 3" descr="C:\Documents and Settings\Администратор\Рабочий стол\Космос\космос\img-fded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24600" y="152400"/>
            <a:ext cx="2544000" cy="1908000"/>
          </a:xfrm>
          <a:prstGeom prst="rect">
            <a:avLst/>
          </a:prstGeom>
          <a:noFill/>
        </p:spPr>
      </p:pic>
      <p:pic>
        <p:nvPicPr>
          <p:cNvPr id="35844" name="Picture 4" descr="C:\Documents and Settings\Администратор\Рабочий стол\Космос\космос\img-f539f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0400" y="152400"/>
            <a:ext cx="2592000" cy="19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королев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1600200"/>
            <a:ext cx="34655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4800" y="2133600"/>
            <a:ext cx="350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1932 г.  Московскому</a:t>
            </a: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ГИРДу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государством </a:t>
            </a: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была предоставлена </a:t>
            </a: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экспериментальная база </a:t>
            </a: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постройки и  испытания</a:t>
            </a: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ракет, а его начальником </a:t>
            </a: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назначен  молодой С. П. Королев. 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7400" y="533400"/>
            <a:ext cx="58920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П. Королев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искусственный спутник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886200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Tx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Ракета с первым спутником</a:t>
            </a:r>
          </a:p>
          <a:p>
            <a:pPr algn="just" eaLnBrk="1" hangingPunct="1">
              <a:buFontTx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стартовала 4 октября 1957 г.</a:t>
            </a:r>
          </a:p>
          <a:p>
            <a:pPr algn="just" eaLnBrk="1" hangingPunct="1">
              <a:buFontTx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22 ч. 28 мин. по московскому времени с космодрома Байконур.</a:t>
            </a:r>
          </a:p>
          <a:p>
            <a:pPr algn="just" eaLnBrk="1" hangingPunct="1">
              <a:buFontTx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Он отделился от второй ступени ракеты-носителя на 315-й секунде после старта и был выведен на орбиту.  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1524000"/>
            <a:ext cx="25527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038600" y="19812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</a:rPr>
              <a:t>Спутник имел форму шара диаметром 58 см и весом 83,6 кг.</a:t>
            </a:r>
          </a:p>
          <a:p>
            <a:pPr algn="just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</a:rPr>
              <a:t> На нем были установлены два радиопередатчика, непрерывно излучающие сигналы.</a:t>
            </a:r>
            <a:endParaRPr lang="ru-RU" sz="2000" b="1" dirty="0">
              <a:solidFill>
                <a:srgbClr val="0000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4495800"/>
            <a:ext cx="2514600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</a:rPr>
              <a:t>Находился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</a:rPr>
              <a:t> на орбите до 4 января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</a:rPr>
              <a:t> 1958 года, совершив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</a:rPr>
              <a:t>1440 оборотов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</a:rPr>
              <a:t>.</a:t>
            </a:r>
            <a:endParaRPr lang="ru-RU" sz="2400" dirty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Ракета-носитель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5800" y="2133600"/>
            <a:ext cx="4267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              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январе того же года ракета-носитель "Молния" (Р-7, дополненная еще двумя ступенями) впервые достигла второй космической скорости, и вывела в космос станцию "Луна-1", массой 1472кг. "Луна-1", пройдя в 6 тыс. км., от поверхности нашего спутника вышла на орбиту вокруг солнца. Связь со станцией поддерживалась до расстояния 600 тыс. км. (рекорд для того времени). 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Молния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676400"/>
            <a:ext cx="4038600" cy="458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Собаки в космосе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24400" y="4419600"/>
            <a:ext cx="403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Первые корабли  были беспилотными. На них отрабатывался сход с орбиты, а также изучалось поведение подопытных собак. На одном из  кораблей благополучно слетали Белка и Стрелка.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762000"/>
            <a:ext cx="426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Ла́йка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—  первое животное, выведенное на орбиту Земли.  Она была запущена в космос в ноябре 1957 года на советском  корабле «Спутник-2». На тот момент Лайке было около двух лет, и весила она 6 килограммов.</a:t>
            </a:r>
          </a:p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Как и многие другие животные в космосе, собака погибла во время полёта — через 5-7 часов после старта она умерла от стресса и перегрева.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Картинка 1 из 8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3886200"/>
            <a:ext cx="3071738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800" y="1143000"/>
            <a:ext cx="3264478" cy="24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человек в космосе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4" descr="гагарин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599843" y="1752600"/>
            <a:ext cx="2340157" cy="3874950"/>
          </a:xfrm>
          <a:prstGeom prst="rect">
            <a:avLst/>
          </a:prstGeom>
        </p:spPr>
      </p:pic>
      <p:pic>
        <p:nvPicPr>
          <p:cNvPr id="4" name="Picture 6" descr="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28600" y="1828800"/>
            <a:ext cx="1727049" cy="3733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81200" y="1600200"/>
            <a:ext cx="4724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12 апреля 1961 года с космодрома Байконур был запущен «Восток-1». Выполнив один оборот вокруг Земли на 108 минуте, корабль завершил плановый полёт (на одну секунду раньше, чем было запланировано). Позывной Гагарина был «Кедр». Из-за сбоя в системе торможения спускаемый аппарат с Гагариным приземлился не в запланированной области в 110 км от Сталинграда, а в Саратовской области, неподалёку от Энгельса, в районе села </a:t>
            </a:r>
            <a:r>
              <a:rPr lang="ru-RU" sz="2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Смеловка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Г.С.Титов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4" descr="титов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257800" y="1905000"/>
            <a:ext cx="3500438" cy="45005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8600" y="1533465"/>
            <a:ext cx="4876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Второй орбитальный полет - осуществил Г. С. Титова, который продолжался более суток. В ходе этого полета выяснялось влияние на человеческий организм длительного пребывания в космосе. Титову первым пришлось столкнуться со "спутниковой болезнью" - когда человека начинает "укачивать" в невесомости. Сейчас известно, что эти симптомы появляются в первые дни полета и вызваны адаптацией организма к невесомости, но тогда это, вызвало большие опасения, и были разработаны специальные методы тренировки вестибулярного аппарата космонавтов. 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 планетой  сразу два корабля "Восток"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1962 году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8" descr="Попович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29200" y="1752600"/>
            <a:ext cx="3286125" cy="4500562"/>
          </a:xfrm>
          <a:prstGeom prst="rect">
            <a:avLst/>
          </a:prstGeom>
        </p:spPr>
      </p:pic>
      <p:pic>
        <p:nvPicPr>
          <p:cNvPr id="5" name="Содержимое 7" descr="А.Николаев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5800" y="1752600"/>
            <a:ext cx="3429000" cy="45005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836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95400" y="6248400"/>
            <a:ext cx="1965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А. Г. Николаев 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0" y="6248400"/>
            <a:ext cx="18485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П. А. Попович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1212</Words>
  <Application>Microsoft Office PowerPoint</Application>
  <PresentationFormat>Экран (4:3)</PresentationFormat>
  <Paragraphs>97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История развития космонавтики</vt:lpstr>
      <vt:lpstr>К. Э. Циолковский</vt:lpstr>
      <vt:lpstr>Слайд 3</vt:lpstr>
      <vt:lpstr>Первый искусственный спутник</vt:lpstr>
      <vt:lpstr>Ракета-носитель</vt:lpstr>
      <vt:lpstr>Собаки в космосе</vt:lpstr>
      <vt:lpstr>Первый человек в космосе</vt:lpstr>
      <vt:lpstr>Г.С.Титов</vt:lpstr>
      <vt:lpstr>Над планетой  сразу два корабля "Восток" в 1962 году</vt:lpstr>
      <vt:lpstr>Первая в мире женщина-космонавт - Валентина Владимировна Терешкова</vt:lpstr>
      <vt:lpstr>В. М. Комаров, К.П.Феоктистов, Б. Б.Егоров </vt:lpstr>
      <vt:lpstr>А. А. Леонов</vt:lpstr>
      <vt:lpstr>Исследование Луны</vt:lpstr>
      <vt:lpstr>Орбитальная станция «Салют-1» </vt:lpstr>
      <vt:lpstr>Орбитальная станция «Мир» </vt:lpstr>
      <vt:lpstr>Международная космическая станция</vt:lpstr>
      <vt:lpstr>К Марсу</vt:lpstr>
      <vt:lpstr>  В космосе побывали </vt:lpstr>
      <vt:lpstr>К Венере</vt:lpstr>
      <vt:lpstr>Спутники и аппараты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космонавтики</dc:title>
  <dc:creator>viki</dc:creator>
  <cp:lastModifiedBy>Николай</cp:lastModifiedBy>
  <cp:revision>34</cp:revision>
  <dcterms:modified xsi:type="dcterms:W3CDTF">2012-12-03T09:40:11Z</dcterms:modified>
</cp:coreProperties>
</file>