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474"/>
          </a:xfrm>
          <a:prstGeom prst="rect">
            <a:avLst/>
          </a:prstGeom>
        </p:spPr>
        <p:txBody>
          <a:bodyPr vert="horz" lIns="94877" tIns="47438" rIns="94877" bIns="474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474"/>
          </a:xfrm>
          <a:prstGeom prst="rect">
            <a:avLst/>
          </a:prstGeom>
        </p:spPr>
        <p:txBody>
          <a:bodyPr vert="horz" lIns="94877" tIns="47438" rIns="94877" bIns="47438" rtlCol="0"/>
          <a:lstStyle>
            <a:lvl1pPr algn="r">
              <a:defRPr sz="1300"/>
            </a:lvl1pPr>
          </a:lstStyle>
          <a:p>
            <a:fld id="{FE418CF4-384D-450E-A2FB-700E4CDB9537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77" tIns="47438" rIns="94877" bIns="474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70"/>
          </a:xfrm>
          <a:prstGeom prst="rect">
            <a:avLst/>
          </a:prstGeom>
        </p:spPr>
        <p:txBody>
          <a:bodyPr vert="horz" lIns="94877" tIns="47438" rIns="94877" bIns="4743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4877" tIns="47438" rIns="94877" bIns="474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4301"/>
            <a:ext cx="2918831" cy="493474"/>
          </a:xfrm>
          <a:prstGeom prst="rect">
            <a:avLst/>
          </a:prstGeom>
        </p:spPr>
        <p:txBody>
          <a:bodyPr vert="horz" lIns="94877" tIns="47438" rIns="94877" bIns="47438" rtlCol="0" anchor="b"/>
          <a:lstStyle>
            <a:lvl1pPr algn="r">
              <a:defRPr sz="1300"/>
            </a:lvl1pPr>
          </a:lstStyle>
          <a:p>
            <a:fld id="{924336E1-42D7-4373-9604-F866D585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36E1-42D7-4373-9604-F866D5857CB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0F9-5F83-4E0C-BC95-358E4B1253B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A85-1B88-4252-9F60-0B471469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0F9-5F83-4E0C-BC95-358E4B1253B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A85-1B88-4252-9F60-0B471469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0F9-5F83-4E0C-BC95-358E4B1253B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A85-1B88-4252-9F60-0B471469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0F9-5F83-4E0C-BC95-358E4B1253B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A85-1B88-4252-9F60-0B471469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0F9-5F83-4E0C-BC95-358E4B1253B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A85-1B88-4252-9F60-0B471469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0F9-5F83-4E0C-BC95-358E4B1253B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A85-1B88-4252-9F60-0B471469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0F9-5F83-4E0C-BC95-358E4B1253B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A85-1B88-4252-9F60-0B471469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0F9-5F83-4E0C-BC95-358E4B1253B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A85-1B88-4252-9F60-0B471469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0F9-5F83-4E0C-BC95-358E4B1253B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A85-1B88-4252-9F60-0B471469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0F9-5F83-4E0C-BC95-358E4B1253B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A85-1B88-4252-9F60-0B471469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10F9-5F83-4E0C-BC95-358E4B1253B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A85-1B88-4252-9F60-0B471469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10F9-5F83-4E0C-BC95-358E4B1253BF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4A85-1B88-4252-9F60-0B471469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000" contrast="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071546"/>
            <a:ext cx="4786346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ПРЕЗЕНТАЦИЯ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НА ТЕМУ: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643182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ФИЛОСОФЫ   ДРЕВНЕЙ  ГРЕЦИИ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1429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ТАШКЕНТСКИЙ   АРХИТЕКТУРНО – СТРОИТЕЛЬНЫЙ  ИНСТИТУТ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5997379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Подготовила: Гехт Мария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Группа: 1а – 11Ар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ДРЕВНЕГРЕЧЕСКАЯ  ФИЛОСОФИЯ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85953"/>
            <a:ext cx="5000660" cy="4472005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—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 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одна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из двух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крупнейших ветвей античной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философии, возникшая в Древней Греции в VI веке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до н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. э. и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существовавшая до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самого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конца античности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. 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Constantia" pitchFamily="18" charset="0"/>
            </a:endParaRPr>
          </a:p>
        </p:txBody>
      </p:sp>
      <p:pic>
        <p:nvPicPr>
          <p:cNvPr id="1026" name="Picture 2" descr="C:\Documents and Settings\User\Мои документы\Downloads\ApolloApol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72132" y="1743077"/>
            <a:ext cx="3062626" cy="3714776"/>
          </a:xfrm>
          <a:prstGeom prst="rect">
            <a:avLst/>
          </a:prstGeom>
          <a:noFill/>
          <a:ln w="41275" cmpd="thinThick">
            <a:solidFill>
              <a:schemeClr val="tx1"/>
            </a:solidFill>
            <a:miter lim="8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ПЕРИОДИЗАЦИЯ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86346"/>
          </a:xfrm>
        </p:spPr>
        <p:txBody>
          <a:bodyPr>
            <a:normAutofit fontScale="85000" lnSpcReduction="20000"/>
          </a:bodyPr>
          <a:lstStyle/>
          <a:p>
            <a:pPr marL="742950" indent="-742950" algn="just">
              <a:buAutoNum type="arabicPeriod"/>
            </a:pPr>
            <a:r>
              <a:rPr lang="ru-RU" sz="4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Ранняя греческая философия                  (до V в. до н. э.)</a:t>
            </a:r>
          </a:p>
          <a:p>
            <a:pPr marL="742950" indent="-742950" algn="just">
              <a:buAutoNum type="arabicPeriod"/>
            </a:pPr>
            <a:endParaRPr lang="ru-RU" sz="19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Constantia" pitchFamily="18" charset="0"/>
            </a:endParaRPr>
          </a:p>
          <a:p>
            <a:pPr algn="just">
              <a:buNone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2. </a:t>
            </a:r>
            <a:r>
              <a:rPr lang="ru-RU" sz="4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Классическая античная философия        (V—IV вв. до н. э.)</a:t>
            </a:r>
          </a:p>
          <a:p>
            <a:pPr algn="just">
              <a:buNone/>
            </a:pPr>
            <a:endParaRPr lang="ru-RU" sz="1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Constantia" pitchFamily="18" charset="0"/>
            </a:endParaRPr>
          </a:p>
          <a:p>
            <a:pPr algn="just">
              <a:buNone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3. </a:t>
            </a:r>
            <a:r>
              <a:rPr lang="ru-RU" sz="4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Философия эллинизма</a:t>
            </a:r>
          </a:p>
          <a:p>
            <a:pPr algn="just">
              <a:buNone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   - Ранний эллинистический период       (кон. IV—I вв. до н. э.)</a:t>
            </a:r>
          </a:p>
          <a:p>
            <a:pPr algn="just">
              <a:buNone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   - Поздний эллинистический период     (кон. I в. до н. </a:t>
            </a:r>
            <a:r>
              <a:rPr lang="ru-RU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э.-VI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 в.)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Гераклит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Эфесский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14620"/>
            <a:ext cx="8229600" cy="35719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</a:rPr>
              <a:t>  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el-G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483</a:t>
            </a:r>
            <a:r>
              <a:rPr lang="el-G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гг. до н. э) 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древнегреческий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философ -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досократик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 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Основатель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первой исторической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или первоначальной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формы диалектики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just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Ему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приписывается авторство известной фразы «Всё течёт, всё меняется» 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2050" name="Picture 2" descr="C:\Documents and Settings\User\Мои документы\Downloads\220px-Heraclitus,_Johannes_Moreelse.jpg"/>
          <p:cNvPicPr>
            <a:picLocks noChangeAspect="1" noChangeArrowheads="1"/>
          </p:cNvPicPr>
          <p:nvPr/>
        </p:nvPicPr>
        <p:blipFill>
          <a:blip r:embed="rId3" cstate="print"/>
          <a:srcRect l="2557" t="2885" r="2840" b="4807"/>
          <a:stretch>
            <a:fillRect/>
          </a:stretch>
        </p:blipFill>
        <p:spPr bwMode="auto">
          <a:xfrm>
            <a:off x="785786" y="428604"/>
            <a:ext cx="2357454" cy="2038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4294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Гераклит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известен пятью доктринами, наиболее важными для общей интерпретации его учения:</a:t>
            </a:r>
          </a:p>
          <a:p>
            <a:pPr algn="just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1. Огонь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есть 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первоначальная материальная причина мира.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2. Существуют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периодические эпизоды мирового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пожара,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 время которых космос уничтожается, чтобы возродиться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снова.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3.   Всё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есть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поток.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4. Тождество противоположностей.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5. Нарушение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закона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противоречия.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5072098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Сократ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357298"/>
            <a:ext cx="55435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древнегреческий философ, учение которого знаменует поворот в философии — от рассмотрения природы и мира к рассмотрению человека. 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Сократ осуждал тиранов и саботировал мероприятия диктатуры.</a:t>
            </a:r>
            <a:endParaRPr lang="ru-RU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Socrates Louv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2571768" cy="34251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000636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(469 г. до н. э. - 399 г. до н. э.)</a:t>
            </a:r>
            <a:endParaRPr lang="ru-RU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2512"/>
            <a:ext cx="8229600" cy="91759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Сократовы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парадоксы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358246" cy="5572164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2600" dirty="0" smtClean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Многие высказывания, традиционно относимые к историческому Сократу, характеризуются как «парадоксальные», потому что они, с логической точки зрения, вроде бы противоречат здравому смыслу. К числу так называемых сократовских парадоксов относятся фразы:</a:t>
            </a:r>
          </a:p>
          <a:p>
            <a:pPr marL="0" indent="361950" algn="just">
              <a:buNone/>
            </a:pPr>
            <a:r>
              <a:rPr lang="ru-RU" sz="2600" b="1" dirty="0" smtClean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Никто не желает зла.</a:t>
            </a:r>
          </a:p>
          <a:p>
            <a:pPr marL="0" indent="361950" algn="just">
              <a:buNone/>
            </a:pPr>
            <a:r>
              <a:rPr lang="ru-RU" sz="2600" b="1" dirty="0" smtClean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Никто не делает зла по своей воле.</a:t>
            </a:r>
          </a:p>
          <a:p>
            <a:pPr marL="0" indent="361950" algn="just">
              <a:buNone/>
            </a:pPr>
            <a:r>
              <a:rPr lang="ru-RU" sz="2600" b="1" dirty="0" smtClean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Добродетель — это знание.</a:t>
            </a:r>
          </a:p>
          <a:p>
            <a:pPr marL="0" indent="361950" algn="just">
              <a:buNone/>
            </a:pPr>
            <a:r>
              <a:rPr lang="ru-RU" sz="2600" dirty="0" smtClean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Образцом ещё одного парадокса является фраза в отношении знания, также приписываемая Сократу: </a:t>
            </a:r>
          </a:p>
          <a:p>
            <a:pPr marL="0" indent="361950" algn="just">
              <a:buNone/>
            </a:pPr>
            <a:r>
              <a:rPr lang="ru-RU" sz="2600" b="1" dirty="0" smtClean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«Я знаю только то, что ничего не знаю, но другие не знают и этого».</a:t>
            </a:r>
          </a:p>
          <a:p>
            <a:pPr marL="0" indent="361950"/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1519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Демокр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</a:t>
            </a:r>
            <a:r>
              <a:rPr lang="vi-V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Абдерский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714488"/>
            <a:ext cx="6286544" cy="361475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460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 н. э. 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—370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 н. э.) —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великий древнегреческий философ,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один из основателей атомистики и материалистической философии.</a:t>
            </a:r>
            <a:endParaRPr lang="ru-RU" sz="3600" dirty="0"/>
          </a:p>
        </p:txBody>
      </p:sp>
      <p:pic>
        <p:nvPicPr>
          <p:cNvPr id="3074" name="Picture 2" descr="C:\Documents and Settings\User\Мои документы\Downloads\200px-Coypel_Democritus.jpg"/>
          <p:cNvPicPr>
            <a:picLocks noChangeAspect="1" noChangeArrowheads="1"/>
          </p:cNvPicPr>
          <p:nvPr/>
        </p:nvPicPr>
        <p:blipFill>
          <a:blip r:embed="rId3" cstate="print"/>
          <a:srcRect r="4645" b="1615"/>
          <a:stretch>
            <a:fillRect/>
          </a:stretch>
        </p:blipFill>
        <p:spPr bwMode="auto">
          <a:xfrm>
            <a:off x="285720" y="2019473"/>
            <a:ext cx="2214578" cy="2981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072494" cy="5697559"/>
          </a:xfrm>
        </p:spPr>
        <p:txBody>
          <a:bodyPr/>
          <a:lstStyle/>
          <a:p>
            <a:pPr marL="0" indent="447675" algn="just">
              <a:buNone/>
            </a:pP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Демокрит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отрицал существование богов и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роль всего сверхъестественного в возникновении мира.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447675" algn="just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Главным достижением философии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Демокрита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считается развитие им учения Левкиппа об «атоме» — неделимой частице вещества, обладающей истинным бытием, не разрушающейся и не возникающей.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447675" algn="just">
              <a:buNone/>
            </a:pP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Демокрит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составил один из первых древнегреческих календарей.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157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НА ТЕМУ:</vt:lpstr>
      <vt:lpstr>ДРЕВНЕГРЕЧЕСКАЯ  ФИЛОСОФИЯ</vt:lpstr>
      <vt:lpstr>ПЕРИОДИЗАЦИЯ</vt:lpstr>
      <vt:lpstr>                 Гераклит Эфесский</vt:lpstr>
      <vt:lpstr>Слайд 5</vt:lpstr>
      <vt:lpstr>Сократ</vt:lpstr>
      <vt:lpstr>Сократовы парадоксы</vt:lpstr>
      <vt:lpstr>Демокрит Абдерский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User</dc:creator>
  <cp:lastModifiedBy>Ink</cp:lastModifiedBy>
  <cp:revision>10</cp:revision>
  <dcterms:created xsi:type="dcterms:W3CDTF">2013-02-03T21:36:51Z</dcterms:created>
  <dcterms:modified xsi:type="dcterms:W3CDTF">2013-07-10T07:55:39Z</dcterms:modified>
</cp:coreProperties>
</file>