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7E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3E5D1-C0D6-4C4B-84AE-FBE75A0287A1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06EB5-6B27-45DF-A4BF-C57A4BB21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D2EDF0-A6E0-49BB-8744-6A58F0C0616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7EC477-D600-4E90-9156-D3A39A1FE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2;&#1080;&#1069;&#1082;&#1089;&#1052;_2011\&#1095;&#1091;&#1078;&#1080;&#1077;%20&#1088;&#1072;&#1073;&#1086;&#1090;&#1099;\Velikolepnaja%20pjatjorka\Velikolepnaja%20pjatjorka.%20Rannije%20formi%20religii\&#1058;&#1091;&#1074;&#1080;&#1085;&#1089;&#1082;&#1080;&#1081;%20&#1096;&#1072;&#1084;&#1072;&#1085;.mp3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2;&#1080;&#1069;&#1082;&#1089;&#1052;_2011\&#1095;&#1091;&#1078;&#1080;&#1077;%20&#1088;&#1072;&#1073;&#1086;&#1090;&#1099;\Velikolepnaja%20pjatjorka\Velikolepnaja%20pjatjorka.%20Rannije%20formi%20religii\ROOTS%20OF%20AUSTRALIA%20-%20Track%2005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6766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Ранние формы религии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192688" cy="2232248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«Не то, что мните вы ,природа:</a:t>
            </a:r>
          </a:p>
          <a:p>
            <a:pPr algn="l"/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Не слепок, не бездушный лик –</a:t>
            </a:r>
          </a:p>
          <a:p>
            <a:pPr algn="l"/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В ней есть душа, в ней есть свобода,</a:t>
            </a:r>
          </a:p>
          <a:p>
            <a:pPr algn="l"/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В ней есть любовь, в ней есть язык».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		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Ф. Тютчев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j-lt"/>
              </a:rPr>
            </a:b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 descr="Камлание на восходящее солнце.jp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771800" y="764704"/>
            <a:ext cx="3312368" cy="33123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3960440" cy="764704"/>
          </a:xfrm>
        </p:spPr>
        <p:txBody>
          <a:bodyPr>
            <a:normAutofit/>
          </a:bodyPr>
          <a:lstStyle/>
          <a:p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Анимизм</a:t>
            </a:r>
            <a:endParaRPr lang="ru-RU" sz="4400" b="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56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Другим древнейшим видом религиозных верований был анимизм (от латинского слова «дух, душа») – вера в душу и духов.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Первобытные люди наделяли душой не только человека, но и весь окружающий мир.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По отношению к человеку духи могли быть добрыми и злыми, благожелательными и неблагожелательными. Чтобы заслужить их расположение, им приносились жертвы.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Злые духи поедают человеческую душу. Копия чукотского рисун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991930"/>
            <a:ext cx="3310118" cy="2353862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инесение пищи умершим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188640"/>
            <a:ext cx="2318796" cy="3826396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3573016"/>
            <a:ext cx="4572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Злые духи поедают человеческую душу. Копия чукотского рисунка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276872"/>
            <a:ext cx="2376264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Принесение пищи умершим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363272" cy="2016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 представлениями о душе связывались так называемые чуринги – священные каменные или деревянные пластинки с нанесёнными на них магическими знаками, которые считались вместилищем души.</a:t>
            </a:r>
            <a:endParaRPr lang="ru-RU" sz="26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28792708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46130">
            <a:off x="690922" y="2629951"/>
            <a:ext cx="3514812" cy="2440622"/>
          </a:xfrm>
          <a:prstGeom prst="rect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huring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558023">
            <a:off x="6368260" y="2412005"/>
            <a:ext cx="1945128" cy="3648158"/>
          </a:xfrm>
          <a:prstGeom prst="rect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-20-PARADOX-austral-f13_6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845111" y="3723841"/>
            <a:ext cx="1650246" cy="3940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544616" cy="1143000"/>
          </a:xfrm>
        </p:spPr>
        <p:txBody>
          <a:bodyPr>
            <a:normAutofit/>
          </a:bodyPr>
          <a:lstStyle/>
          <a:p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Фетишизм</a:t>
            </a:r>
            <a:endParaRPr lang="ru-RU" sz="4400" b="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980728"/>
            <a:ext cx="4968552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Всем ранним формам религии присуще явление фетишизма (фетиш – зачарованная вещь). Фетишизм – поклонение неодушевлённым предметам, которые почитаются, как покровительствующие человеку, приносящие счастье, успех, оберегающие от болезней, опасностей и т.п.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Фетиш из Лоанго. Конг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2420888"/>
            <a:ext cx="2554610" cy="4174199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untitled7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353599">
            <a:off x="5946207" y="403280"/>
            <a:ext cx="2585864" cy="2424248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07704" y="5949280"/>
            <a:ext cx="3008581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Фетиш из Лоанго. Конго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91264" cy="706090"/>
          </a:xfrm>
        </p:spPr>
        <p:txBody>
          <a:bodyPr>
            <a:noAutofit/>
          </a:bodyPr>
          <a:lstStyle/>
          <a:p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Шаманизм</a:t>
            </a:r>
            <a:endParaRPr lang="ru-RU" sz="4400" b="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9120"/>
            <a:ext cx="8748464" cy="2088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Посредничество между миром духов и миром людей осуществляли особые люди – шаманы (колдуны, маги). Считалось, что с помощью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камлания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шаман может обеспечить успех на охоте, повлиять на урожай, вылечить от болезни, предсказать будущее, проводить умерших в потусторонний мир.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ham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72200" y="692696"/>
            <a:ext cx="2521791" cy="377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79912" y="4077072"/>
            <a:ext cx="1998432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Бубен шамана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92696"/>
            <a:ext cx="3078088" cy="3749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uben_3_lar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35744">
            <a:off x="3829109" y="1041136"/>
            <a:ext cx="1912305" cy="263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Тувинский шам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Рисунок 12" descr="i1318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tretch>
            <a:fillRect/>
          </a:stretch>
        </p:blipFill>
        <p:spPr>
          <a:xfrm>
            <a:off x="251520" y="404665"/>
            <a:ext cx="462826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_c1d_b3083342_X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523947">
            <a:off x="1814506" y="3808980"/>
            <a:ext cx="2321401" cy="2438901"/>
          </a:xfrm>
          <a:prstGeom prst="rect">
            <a:avLst/>
          </a:prstGeom>
        </p:spPr>
      </p:pic>
      <p:pic>
        <p:nvPicPr>
          <p:cNvPr id="6" name="Тувинский шам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056" y="548680"/>
            <a:ext cx="3923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Камлание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основной обряд шаманизма. Представляет из себя ритуал, приводящий шамана в экстатическое состояние. Сопровождается пением и ударами в бубен. Часто при камлании используются различные природные наркотические препараты галлюциногенного действия - сок мухомора, например.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«Первых богов на земле создало чувство страха».</a:t>
            </a:r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Лукреций Кар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i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ru-RU" sz="2200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«Мы боимся! Мы боимся непогоды, с которой должны бороться, вырывая пищу у земли и моря. Мы боимся болезни, которую ежедневно видим около себя. Мы боимся мёртвых людей и душ зверей убитых на лове. Вот почему предки наши вооружались старыми житейскими правилами, выработанными мудростью и опытом поколений…»</a:t>
            </a:r>
          </a:p>
          <a:p>
            <a:pPr>
              <a:buNone/>
            </a:pPr>
            <a:r>
              <a:rPr lang="ru-RU" dirty="0" smtClean="0"/>
              <a:t>				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Рассказ одного эскимоса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791px-Inuit_man_by_Curtis_-_Noatak_A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11958" y="1124744"/>
            <a:ext cx="3607361" cy="27363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8092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Вспомните, что вы знаете о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синкретизме первобытной культуры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 синкретизмом первобытного искусства обычно понимают слитность, нерасчленённость в нём основных форм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художественного творчества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изобразительного искусства, драмы, музыки, пляски и т. д.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Но гораздо важнее, что все эти формы художественного творчества тесно связаны со всей многообразной жизнью коллектива, с его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трудовой деятельностью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магическими обрядами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играющими в жизни первобытных обществ очень большую роль и сообщающими и первобытному искусству определенное социальное звучание.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Синкретизм первобытной культуры</a:t>
            </a:r>
            <a:endParaRPr lang="ru-RU" sz="3200" b="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412776"/>
            <a:ext cx="3744416" cy="914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Первобытная культура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2708920"/>
            <a:ext cx="2448272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Магия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3212976"/>
            <a:ext cx="2448272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Труд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2708920"/>
            <a:ext cx="2376264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Искусство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>
            <a:stCxn id="6" idx="0"/>
            <a:endCxn id="4" idx="2"/>
          </p:cNvCxnSpPr>
          <p:nvPr/>
        </p:nvCxnSpPr>
        <p:spPr>
          <a:xfrm rot="5400000" flipH="1" flipV="1">
            <a:off x="4129100" y="2770076"/>
            <a:ext cx="885800" cy="1588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0"/>
          </p:cNvCxnSpPr>
          <p:nvPr/>
        </p:nvCxnSpPr>
        <p:spPr>
          <a:xfrm rot="5400000" flipH="1" flipV="1">
            <a:off x="1835696" y="1772816"/>
            <a:ext cx="864096" cy="1008112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0"/>
            <a:endCxn id="4" idx="3"/>
          </p:cNvCxnSpPr>
          <p:nvPr/>
        </p:nvCxnSpPr>
        <p:spPr>
          <a:xfrm rot="16200000" flipV="1">
            <a:off x="6510790" y="1803394"/>
            <a:ext cx="838944" cy="972108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6"/>
            <a:endCxn id="6" idx="2"/>
          </p:cNvCxnSpPr>
          <p:nvPr/>
        </p:nvCxnSpPr>
        <p:spPr>
          <a:xfrm>
            <a:off x="2987824" y="3166120"/>
            <a:ext cx="360040" cy="504056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6" idx="6"/>
          </p:cNvCxnSpPr>
          <p:nvPr/>
        </p:nvCxnSpPr>
        <p:spPr>
          <a:xfrm rot="10800000" flipV="1">
            <a:off x="5796136" y="3166120"/>
            <a:ext cx="432048" cy="504056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6"/>
            <a:endCxn id="7" idx="2"/>
          </p:cNvCxnSpPr>
          <p:nvPr/>
        </p:nvCxnSpPr>
        <p:spPr>
          <a:xfrm>
            <a:off x="2987824" y="3166120"/>
            <a:ext cx="3240360" cy="1588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2135101_1ba460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3717032"/>
            <a:ext cx="2304255" cy="300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 descr="69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3789040"/>
            <a:ext cx="2138288" cy="289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A1242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4221088"/>
            <a:ext cx="2535312" cy="2482090"/>
          </a:xfrm>
          <a:prstGeom prst="rect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040560" cy="634082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Первобытная магия</a:t>
            </a:r>
            <a:endParaRPr lang="ru-RU" sz="3600" b="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836712"/>
            <a:ext cx="7056784" cy="3456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Магия – одна из основных и древнейших форм первобытной религии. К помощи магии первобытный человек прибегал с целью добиться успеха в жизненно важной деятельности.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Магия (от греческого слова «колдовство») – это совершение определённых обрядовых действий, которые должны повлечь за собой те или иные события в окружающем мире.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72514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центре ритуала был колдун-заклинатель, одевавшийся в личину того или иного животного. В этот момент он как бы уподоблялся  духам древнейших предков племени, полулюдям-полуживотным. В мир этих духов он и собирался вступить.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0_b43e_43880e1f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6216" y="404664"/>
            <a:ext cx="2372098" cy="369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620688"/>
            <a:ext cx="4932040" cy="3456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Магические обряды, которые проводили древние колдуны, часто представляли настоящее театральное действо. Они сопровождались пением заклинаний, танцами или игрой на костяных и деревянных музыкальных инструментах.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древнейшая флейта из полой кости грифа. 40-35 тыс. до н.э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787769">
            <a:off x="922279" y="4167415"/>
            <a:ext cx="4115931" cy="1307413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67744" y="5949280"/>
            <a:ext cx="496855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ревнейшая флейта из полой кости грифа. 40-35 тыс. до н.э.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Маски догоно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20688"/>
            <a:ext cx="446561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581128"/>
            <a:ext cx="8291264" cy="2044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Важнейшим магическим подспорьем в охоте служила и наскальная живопись. До наших дней сохранились следы  обрядов, во время которых символическое изображение зверя поражалось охотничьим оружием.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niaux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332656"/>
            <a:ext cx="5976664" cy="3898059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4968552" cy="38884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Другие обряды первобытной магии были направлены на обеспечение плодородия. Для них  использовались разнообразные изображения духов и божеств из камня, кости, рога, дерева. Прежде всего это были статуэтки Великой Матери – воплощения плодородия земли и живых существ.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иллендорфская Венер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80112" y="187699"/>
            <a:ext cx="3240360" cy="63843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5733256"/>
            <a:ext cx="3197168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Венера из Виллендорфа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Обеспечению плодородия служили и широко распространённые у многих народов мира магические обряды вызывания дождя. Они до сих пор сохранились, например, у австралийских аборигенов.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Австралийский абориге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348880"/>
            <a:ext cx="4680520" cy="3476958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OOTS OF AUSTRALIA - Track 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australia_aborige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3968" y="3284984"/>
            <a:ext cx="4556320" cy="3276672"/>
          </a:xfrm>
          <a:prstGeom prst="rect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10" name="ROOTS OF AUSTRALIA - Track 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9256" cy="778098"/>
          </a:xfrm>
        </p:spPr>
        <p:txBody>
          <a:bodyPr>
            <a:normAutofit/>
          </a:bodyPr>
          <a:lstStyle/>
          <a:p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Тотемизм</a:t>
            </a:r>
            <a:endParaRPr lang="ru-RU" sz="4400" b="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124744"/>
            <a:ext cx="5544616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На языке североамериканских индейцев слово «ототем» буквально означает «его род».Тотем – это растение или, чаще, животное, которое первобытный человек считал своим реальным предком, и от которого зависели жизнь и благополучие как его самого, так и рода в целом. Тотемизм – вера в фантастическое родство между группами людей и определёнными тотемами.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Тотемные столбы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8104" y="1340768"/>
            <a:ext cx="3374405" cy="3870176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12160" y="5661248"/>
            <a:ext cx="2290755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Тотемные столбы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2060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TS001018455</Template>
  <TotalTime>626</TotalTime>
  <Words>243</Words>
  <Application>Microsoft Office PowerPoint</Application>
  <PresentationFormat>Экран (4:3)</PresentationFormat>
  <Paragraphs>53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Ранние формы религии</vt:lpstr>
      <vt:lpstr>Слайд 2</vt:lpstr>
      <vt:lpstr>Синкретизм первобытной культуры</vt:lpstr>
      <vt:lpstr>Первобытная магия</vt:lpstr>
      <vt:lpstr>Слайд 5</vt:lpstr>
      <vt:lpstr>Слайд 6</vt:lpstr>
      <vt:lpstr>Слайд 7</vt:lpstr>
      <vt:lpstr>Слайд 8</vt:lpstr>
      <vt:lpstr>Тотемизм</vt:lpstr>
      <vt:lpstr>Анимизм</vt:lpstr>
      <vt:lpstr>Слайд 11</vt:lpstr>
      <vt:lpstr>Фетишизм</vt:lpstr>
      <vt:lpstr>Шаманизм</vt:lpstr>
      <vt:lpstr>Слайд 14</vt:lpstr>
      <vt:lpstr>Слайд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Ранние формы религии</dc:title>
  <dc:creator>Карасёва</dc:creator>
  <cp:lastModifiedBy>Ink</cp:lastModifiedBy>
  <cp:revision>70</cp:revision>
  <dcterms:created xsi:type="dcterms:W3CDTF">2010-09-14T17:34:33Z</dcterms:created>
  <dcterms:modified xsi:type="dcterms:W3CDTF">2013-07-10T06:01:23Z</dcterms:modified>
</cp:coreProperties>
</file>