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87D5-3042-4B28-AD12-28C2460F9DD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919F-0C78-43A9-85A0-BD4770BE8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urana.ru/_pics/268/greece-holidays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57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786058"/>
            <a:ext cx="685804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500" dirty="0" smtClean="0"/>
              <a:t>                 </a:t>
            </a:r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Греция</a:t>
            </a:r>
            <a:endParaRPr lang="ru-RU" sz="4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4071942"/>
            <a:ext cx="48577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Презентация  </a:t>
            </a:r>
            <a:r>
              <a:rPr lang="ru-RU" b="1" dirty="0" err="1" smtClean="0">
                <a:solidFill>
                  <a:srgbClr val="C00000"/>
                </a:solidFill>
              </a:rPr>
              <a:t>Баязовой</a:t>
            </a:r>
            <a:r>
              <a:rPr lang="ru-RU" b="1" dirty="0" smtClean="0">
                <a:solidFill>
                  <a:srgbClr val="C00000"/>
                </a:solidFill>
              </a:rPr>
              <a:t> Ольги 7г класса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Гимназии №69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Преподаватель  Суханова Ирина Анатольевна 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72066" y="0"/>
            <a:ext cx="40719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 одна другая страна не оказала такого влияния на становление западной культуры и вообще мировой цивилизации, как Древняя Греция. В известном смысле мы до сих пор многим обязаны грекам. Начала наших представлений о политике, ряде наук, включая философию, о литературе, архитектуре, искусстве -все это в большой степени основано на представлениях древних греков.</a:t>
            </a:r>
            <a:endParaRPr lang="ru-RU" dirty="0"/>
          </a:p>
        </p:txBody>
      </p:sp>
      <p:pic>
        <p:nvPicPr>
          <p:cNvPr id="1028" name="Picture 4" descr="http://www.stihi.ru/pics/2011/04/09/7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9" y="3612596"/>
            <a:ext cx="4214811" cy="3245405"/>
          </a:xfrm>
          <a:prstGeom prst="rect">
            <a:avLst/>
          </a:prstGeom>
          <a:noFill/>
        </p:spPr>
      </p:pic>
      <p:pic>
        <p:nvPicPr>
          <p:cNvPr id="1026" name="Picture 2" descr="http://dergachev.ru/images/Landscapes/Greece/04-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927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newacropol.ru/pub/Mythes/Muses/par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07914" cy="4071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3714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Характер греков, даже во времена Гомера, правильнее всего будет назвать шизофреническим.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291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Индивидуализм - главная черта, характеризующая греков, что делает невозможной любую попытку рассортировать их по полочкам и навесить ярлычок на греков как нацию.</a:t>
            </a:r>
            <a:endParaRPr lang="ru-RU" dirty="0"/>
          </a:p>
        </p:txBody>
      </p:sp>
      <p:pic>
        <p:nvPicPr>
          <p:cNvPr id="1030" name="Picture 6" descr="http://img-fotki.yandex.ru/get/5818/127108877.10/0_73527_a0b086e2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29075"/>
            <a:ext cx="4714876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ekomania.ru/images/places/epirus/parga/513_Parga-Fire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35237" cy="3223491"/>
          </a:xfrm>
          <a:prstGeom prst="rect">
            <a:avLst/>
          </a:prstGeom>
          <a:noFill/>
        </p:spPr>
      </p:pic>
      <p:pic>
        <p:nvPicPr>
          <p:cNvPr id="2052" name="Picture 4" descr="http://www.touringo.ru/system/images/4111/post/607_1297348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88519"/>
            <a:ext cx="4429124" cy="34694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282" y="642918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самой же Греции календарный год - сплошная череда фестивалей и праздничных событий, некоторые из которых - религиозные, некоторые - общекультурные, а все остальные - просто хороший повод, чтобы</a:t>
            </a:r>
            <a:r>
              <a:rPr lang="en-US" dirty="0" smtClean="0"/>
              <a:t> </a:t>
            </a:r>
            <a:r>
              <a:rPr lang="ru-RU" dirty="0" smtClean="0"/>
              <a:t>потанцевать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57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Сезон </a:t>
            </a:r>
            <a:r>
              <a:rPr lang="ru-RU" b="1" dirty="0" smtClean="0"/>
              <a:t>карнавалов в Греции</a:t>
            </a:r>
            <a:r>
              <a:rPr lang="ru-RU" dirty="0" smtClean="0"/>
              <a:t> - это февраль-март. За эти три недели проходят парады маскарадных костюмов, банкеты, конкурсы народных танцев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usalochka.files.wordpress.com/2011/02/1260732030gnyp7zj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2533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1142984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Греческая кухня тесно связана с греческой историей.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785926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Греческая кухня, проста, полезна, непритязательна и использует самые лучшие продукты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6433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результате получается традиционная, но живая кухня, легкая и полная свежести, богатая средиземноморскими ароматами. В корнях греческой кухни - разделение трапезы с семьей и друзьями, поэтому блюда готовятся в ненапряженной и простой манере.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rekomania.ru/images/pageinfo/categories/big/16_priroda-gre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47995"/>
            <a:ext cx="5715008" cy="3810005"/>
          </a:xfrm>
          <a:prstGeom prst="rect">
            <a:avLst/>
          </a:prstGeom>
          <a:noFill/>
        </p:spPr>
      </p:pic>
      <p:pic>
        <p:nvPicPr>
          <p:cNvPr id="1030" name="Picture 6" descr="http://www.grekomania.ru/images/pageinfo/other/big/128_grecheskaya-prir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04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4286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Греция - страна, находящаяся на самом юге Европы. В году здесь - в среднем 300 солнечных дней. Оставшиеся 65 приходятся на зиму. Здесь редко бывают пасмурные и дождливые хмурые дни. Но не верьте тем, кто говорит, что в Греции купальный сезон длится круглый год или что купаться можно, начиная с апреля.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143248"/>
            <a:ext cx="34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последнее время земля Эллады все чаще приковывает к себе внимание не только археологов, но и палеонтологов: исследования многочисленных пещер Греции проливают свет на тайны существования древнего человека.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Ink</cp:lastModifiedBy>
  <cp:revision>21</cp:revision>
  <dcterms:created xsi:type="dcterms:W3CDTF">2013-01-27T14:27:16Z</dcterms:created>
  <dcterms:modified xsi:type="dcterms:W3CDTF">2013-07-09T13:32:01Z</dcterms:modified>
</cp:coreProperties>
</file>