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829761"/>
          </a:xfrm>
        </p:spPr>
        <p:txBody>
          <a:bodyPr/>
          <a:lstStyle/>
          <a:p>
            <a:pPr algn="ctr"/>
            <a:r>
              <a:rPr lang="ru-RU" dirty="0" smtClean="0"/>
              <a:t>Китай в эпоху нового времени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6" descr="117008_7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\Рабочий стол\0a01273410aca055784a4114dc2d19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3203848" cy="198884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0902110bc07c9d8dd9bd61163e16d9f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0"/>
            <a:ext cx="5940152" cy="198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38660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Конфуцианство складывалось в  период бурных социальных изменений (смена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рабовладельчества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феодализмом, формирование централизованною государства). Главную задачу своего учения Конфуций видел в сохранении лучших традиций древней культуры, которые, во-первых, способны оградить общество от всяких потрясений и изменений и, во-вторых, ориентируют людей на  достижение определенного социального идеала. Таким идеалом в конфуцианстве  является  – «совершенный муж», обладающий пятью добродетелями. Главное условие для достижения этих добродетелей и следования им заключено в образовании.  Согласно Конфуцию, порядок вещей в государстве определяется небесным законом Дао, и каждый человек должен следовать данному закону; только в этом случае возможна гармония в обществе. Таким образом, система упорядоченного общества, созданная Конфуцием, в конечном счете освящалась волей Неба.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314400"/>
          </a:xfrm>
        </p:spPr>
        <p:txBody>
          <a:bodyPr/>
          <a:lstStyle/>
          <a:p>
            <a:pPr algn="ctr"/>
            <a:r>
              <a:rPr lang="ru-RU" dirty="0" smtClean="0"/>
              <a:t>Конфуцианство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проник в Китай из Индии и до сих пор остается самой влиятельной религией в таких районах страны, как Тибет, Внутренняя Монголия, а также там, где проживают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дайцы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другие национальные меньшинства.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Буддизм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1. Население Китая</a:t>
            </a:r>
          </a:p>
          <a:p>
            <a:r>
              <a:rPr lang="ru-RU" sz="4800" dirty="0" smtClean="0"/>
              <a:t>2. Хозяйство</a:t>
            </a:r>
          </a:p>
          <a:p>
            <a:r>
              <a:rPr lang="ru-RU" sz="4800" dirty="0" smtClean="0"/>
              <a:t>3. Восстания</a:t>
            </a:r>
            <a:br>
              <a:rPr lang="ru-RU" sz="4800" dirty="0" smtClean="0"/>
            </a:br>
            <a:r>
              <a:rPr lang="ru-RU" sz="4800" dirty="0" smtClean="0"/>
              <a:t>4. Особенности Развития</a:t>
            </a:r>
          </a:p>
          <a:p>
            <a:r>
              <a:rPr lang="ru-RU" sz="4800" dirty="0" smtClean="0"/>
              <a:t>5. Религия Китая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63688" y="1484784"/>
            <a:ext cx="5061248" cy="3445843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Население Китая 300 миллионов человек, увеличившись за сто лет втрое. В это время треть населения мира жила в Китае. 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Население Китая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860032" y="1481329"/>
            <a:ext cx="3826768" cy="403590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200" dirty="0" smtClean="0"/>
              <a:t>В Китае выращивали просо, пшеницу, пшено, бобы, коноплю. Там начали впервые выращивать чай, разводить тутовые и лаковые деревья. Стали использовать для обработки соху: произошел переход от мотыжного земледелия к пашенному, более продуктивному.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Хозяйство</a:t>
            </a:r>
            <a:endParaRPr lang="ru-RU" sz="6000" dirty="0"/>
          </a:p>
        </p:txBody>
      </p:sp>
      <p:pic>
        <p:nvPicPr>
          <p:cNvPr id="2050" name="Picture 2" descr="C:\Documents and Settings\Администратор\Рабочий стол\кита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4427984" cy="4320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12776"/>
            <a:ext cx="8820472" cy="59492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cs typeface="Times New Roman" pitchFamily="18" charset="0"/>
              </a:rPr>
              <a:t>В</a:t>
            </a:r>
            <a:r>
              <a:rPr lang="ru-RU" sz="2400" b="1" dirty="0" smtClean="0">
                <a:cs typeface="Times New Roman" pitchFamily="18" charset="0"/>
              </a:rPr>
              <a:t> 1622</a:t>
            </a:r>
            <a:r>
              <a:rPr lang="ru-RU" sz="2400" dirty="0" smtClean="0">
                <a:cs typeface="Times New Roman" pitchFamily="18" charset="0"/>
              </a:rPr>
              <a:t>.  начались  восстания крестьян в </a:t>
            </a:r>
            <a:r>
              <a:rPr lang="ru-RU" sz="2400" dirty="0" err="1" smtClean="0">
                <a:cs typeface="Times New Roman" pitchFamily="18" charset="0"/>
              </a:rPr>
              <a:t>Шаньдуне</a:t>
            </a:r>
            <a:r>
              <a:rPr lang="ru-RU" sz="2400" dirty="0" smtClean="0">
                <a:cs typeface="Times New Roman" pitchFamily="18" charset="0"/>
              </a:rPr>
              <a:t> под руководством  тайного общества  Белый Лотос. Правительственные войска не в силах были  справиться с ними.  И власти пошли на некоторые уступки, в надежде выиграть время.  Стремясь вновь перехватить  инициативу они объявили в 1636 г.  амнистию участникам восстания,  в случае их добровольного прекращения вооруженной борьбы.  Вождям восставших было обещано полное прощение,  и зачисление в императорскую армию,  на офицерские должности.  Специальным императорским эдиктом объявлялось о снижении налогов с  населения. </a:t>
            </a:r>
            <a:br>
              <a:rPr lang="ru-RU" sz="2400" dirty="0" smtClean="0">
                <a:cs typeface="Times New Roman" pitchFamily="18" charset="0"/>
              </a:rPr>
            </a:br>
            <a:endParaRPr lang="ru-RU" sz="2400" dirty="0"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5699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Восстания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8" y="836712"/>
            <a:ext cx="8229600" cy="4525963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Проведенные акции вскоре привели  к первым положительным для  правительства результатам.  Многие крестьяне возвратились домой,  и приступили к мирному труду. 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Казалось, что крестьянская война завершилась окончательно.  Однако это оказалось иллюзией.  Уже в 1639 г.   восстания крестьян вновь охватили  многие районы Китая, и к ним даже стали присоединяться  некоторые представители господствующих слоев, недовольные Минами. Во главе восстания встали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Чжан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Сяньчжун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  и Ли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Цзычен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  Они сумели создать достаточно сильную и  боеспособную армию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В начале 1644 г.  ли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Цзычэн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принял решение  о походе  на Пекин.  Двумя колоннами  его войска двинулись из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Сиани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пользуясь поддержкой  широких слоев населения.  В апреле того же года, не встретив фактически никакого  сопротивления,  повстанцы вошли в столицу.  Император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Чунь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Чжэнь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не в силах выдержать такого позора  покончил жизнь самоубийством, повесившись в беседке,  парка  близ своей резиденции, предварительно собственноручно лишив жизни дочь  и нескольких наложниц.  Вместе с ним в знак  преданности  кончили жизнь самоубийством  около 80 тыс. человек.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Ли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Цзычэн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был провозглашен новым императором,  а его ближайшее окружение, получило высшие должности в государстве</a:t>
            </a:r>
          </a:p>
          <a:p>
            <a:pPr algn="ctr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Восстания(</a:t>
            </a:r>
            <a:r>
              <a:rPr lang="en-US" sz="6000" dirty="0" smtClean="0"/>
              <a:t>part II)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Администратор\Рабочий стол\война ок 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863" y="476672"/>
            <a:ext cx="6191250" cy="5625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Китайские  народные  мастера  создавали  самые  разнообразные изделия  прикладного  искусства. Мастера-резчики, несмотря  на  трудности работы  с  твёрдыми  породами  камня, вырезают  из  нефрита, розового кварца, горного  хрусталя, слоновой  кости   различные  принадлежности.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Особое  место  в  культуре  Китая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цинского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периода  занимает декоративно-прикладное  искусство.  Китайские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керамисты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достигают  новых успехов  в  производстве  художественного  фарфора, который  украшается росписью  блестящими  прозрачными  эмалевыми  красками.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цинский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период  в  классической  прозе  и  поэзии  появляются довольно  видные  мастера. В  области  повествовательной  литературы выделяется  жанр  новел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Особенности развития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Религия в Китае</a:t>
            </a:r>
            <a:endParaRPr lang="ru-RU" sz="6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Конфуцианство</a:t>
            </a:r>
          </a:p>
          <a:p>
            <a:r>
              <a:rPr lang="ru-RU" dirty="0" smtClean="0"/>
              <a:t>2. Буддизм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355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Китай в эпоху нового времени</vt:lpstr>
      <vt:lpstr>План</vt:lpstr>
      <vt:lpstr>Население Китая</vt:lpstr>
      <vt:lpstr>Хозяйство</vt:lpstr>
      <vt:lpstr>Восстания</vt:lpstr>
      <vt:lpstr>Восстания(part II)</vt:lpstr>
      <vt:lpstr>Слайд 7</vt:lpstr>
      <vt:lpstr>Особенности развития</vt:lpstr>
      <vt:lpstr>Религия в Китае</vt:lpstr>
      <vt:lpstr>Конфуцианство</vt:lpstr>
      <vt:lpstr>Буддизм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Китай в эпоху нового времени</dc:title>
  <cp:lastModifiedBy>Ink</cp:lastModifiedBy>
  <cp:revision>14</cp:revision>
  <dcterms:modified xsi:type="dcterms:W3CDTF">2013-07-06T15:03:21Z</dcterms:modified>
</cp:coreProperties>
</file>