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2" r:id="rId4"/>
    <p:sldId id="265" r:id="rId5"/>
    <p:sldId id="273" r:id="rId6"/>
    <p:sldId id="266" r:id="rId7"/>
    <p:sldId id="267" r:id="rId8"/>
    <p:sldId id="275" r:id="rId9"/>
    <p:sldId id="274" r:id="rId10"/>
    <p:sldId id="269" r:id="rId11"/>
    <p:sldId id="270" r:id="rId12"/>
    <p:sldId id="271" r:id="rId13"/>
    <p:sldId id="27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E6F89-3583-479A-B27A-F08F501D11D3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6199-3561-4DF5-B39B-8C9025F96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6199-3561-4DF5-B39B-8C9025F960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73C86D-AEFE-4F9E-A4BB-BAA3AA1560E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14B4D-289F-49CD-A31A-F485D07C93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687374"/>
            <a:ext cx="4357718" cy="9144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Джеймс Кук  </a:t>
            </a:r>
            <a:endParaRPr lang="ru-RU" sz="6000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715016"/>
            <a:ext cx="4714908" cy="928670"/>
          </a:xfrm>
        </p:spPr>
        <p:txBody>
          <a:bodyPr>
            <a:noAutofit/>
          </a:bodyPr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Материалы по теме подготовил</a:t>
            </a: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ученик  7«б» класса</a:t>
            </a:r>
          </a:p>
          <a:p>
            <a:pPr algn="ctr">
              <a:lnSpc>
                <a:spcPts val="1700"/>
              </a:lnSpc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Савкин Антон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ладимир\Desktop\Джеймс Кук\кора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44762"/>
            <a:ext cx="4647498" cy="302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154463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Знаменитый исследователь, картограф</a:t>
            </a:r>
          </a:p>
          <a:p>
            <a:pPr algn="ctr"/>
            <a:r>
              <a:rPr lang="ru-RU" sz="2400" dirty="0" smtClean="0"/>
              <a:t>первооткрыватель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Третья экспедиция (1776-1779)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540947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Роковой для исследователя стала третья по счету экспедиция. На этот раз Кук попытался выяснить, можно ли достичь Китая через так называемый северо-западный путь между Атлантическим и Тихим океанами. Он должен был проходить через моря и проливы Канадского арктического архипелага. Пройдя Беринговым проливом в Северный Ледовитый океан, Кук попытался идти на восток вдоль побережья Аляски, но путь его кораблям преградили сплошные льды.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Владимир\Desktop\Джеймс Кук\kuk-voj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5692301" cy="32834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Третья экспедиция (1776-1779)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142984"/>
            <a:ext cx="42148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Увы, но выяснить это Куку было не суждено. В феврале 1779 г. он сделал остановку на Гавайских островах. Островитяне оказали ему царские почести. Но в дальнейшем отношения сильно испортились. Что точно произошло между гавайцами и командой, остается загадкой. Считается, что местные жители украли у моряков одну из лодок. В ответ на это Кук попытался захватить местного вождя. По другим данным, Кук пытался договориться с дикарями, а вождь пропал сам собой. В общем, история темная. Все это привело аборигенов в бешенство. В результате разъяренная толпа напала на Кука и заколола на глазах собственной команды. Единственное, что смогли сделать члены экипажа, это похоронить тело своего прославленного капитана в море. Как видите, аборигены вовсе не съели Кука. </a:t>
            </a:r>
          </a:p>
          <a:p>
            <a:endParaRPr lang="ru-RU" dirty="0"/>
          </a:p>
        </p:txBody>
      </p:sp>
      <p:pic>
        <p:nvPicPr>
          <p:cNvPr id="27651" name="Picture 3" descr="C:\Users\Владимир\Desktop\Джеймс Кук\greatest-world-explorers-james-c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031"/>
            <a:ext cx="4000528" cy="242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C:\Users\Владимир\Desktop\Джеймс Кук\cook-death-1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5912"/>
            <a:ext cx="3995479" cy="257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35716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Заключение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Только после смерти Кук обрел покой там, где не мог найти его при жизни - в синем и далеком океане.  В 1780 году экспедиция возвратилась в Англию. В память о великом мореплавателе его именем названы: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Владимир\Desktop\Джеймс Кук\кук2.jpg"/>
          <p:cNvPicPr>
            <a:picLocks noChangeAspect="1" noChangeArrowheads="1"/>
          </p:cNvPicPr>
          <p:nvPr/>
        </p:nvPicPr>
        <p:blipFill>
          <a:blip r:embed="rId2">
            <a:lum bright="20000" contrast="13000"/>
          </a:blip>
          <a:srcRect/>
          <a:stretch>
            <a:fillRect/>
          </a:stretch>
        </p:blipFill>
        <p:spPr bwMode="auto">
          <a:xfrm>
            <a:off x="4929190" y="1214422"/>
            <a:ext cx="3500462" cy="5254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C:\Users\Владимир\Desktop\Джеймс Кук\ку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864850"/>
            <a:ext cx="1428760" cy="1635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Джеймс Кук\Новая папка\05608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Залив у южных берегов Аляски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357158" y="1000108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2714620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786842" y="4929198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786842" y="507207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282" y="292893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Острова в Тихом океане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29488" y="4286256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Пролив между островами Новой Зеландии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72396" y="5429264"/>
            <a:ext cx="1571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Гора на южном острове Новой Зеландии</a:t>
            </a: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0" y="2500306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Конец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43438" y="1214422"/>
            <a:ext cx="385765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Джеймс Кук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знаменитый английский военный моряк, исследователь, картограф и первооткрыватель.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Родился 1728 года в </a:t>
            </a:r>
            <a:r>
              <a:rPr kumimoji="0" lang="ru-RU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Мартоне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(Йоркшир) в семье наемного рабочего. Умер в 1779 году при сражении с гавайскими </a:t>
            </a:r>
            <a:r>
              <a:rPr kumimoji="0" lang="ru-RU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островетянами</a:t>
            </a:r>
            <a:r>
              <a:rPr kumimoji="0" lang="ru-RU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75px-Captainjamescookportrait_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3429024" cy="342902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929198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Возглавлял три кругосветные экспедиции по исследованию Мирового океана. Во время этих экспедиций совершил ряд географических открытий. Обследовал и нанёс на карту: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01019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Историческая справка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Джеймс Кук\Новая папка\05608425.jp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643174" y="1071546"/>
            <a:ext cx="142876" cy="142876"/>
          </a:xfrm>
          <a:prstGeom prst="ellipse">
            <a:avLst/>
          </a:prstGeom>
          <a:solidFill>
            <a:schemeClr val="tx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Users\Владимир\Desktop\Джеймс Кук\Новая папка\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0042"/>
            <a:ext cx="928694" cy="56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7858148" y="4214818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Владимир\Desktop\Джеймс Кук\Новая папка\Australia_satellite_pl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643314"/>
            <a:ext cx="857256" cy="58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8786842" y="5072074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Владимир\Desktop\Джеймс Кук\Новая папка\trsh200450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42918"/>
            <a:ext cx="1000132" cy="609566"/>
          </a:xfrm>
          <a:prstGeom prst="rect">
            <a:avLst/>
          </a:prstGeom>
          <a:noFill/>
        </p:spPr>
      </p:pic>
      <p:pic>
        <p:nvPicPr>
          <p:cNvPr id="1032" name="Picture 8" descr="C:\Users\Владимир\Desktop\Джеймс Кук\Новая папка\img_UTENOK_350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5214950"/>
            <a:ext cx="928694" cy="60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1571604" y="500042"/>
            <a:ext cx="142876" cy="1286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Владимир\Desktop\Джеймс Кук\Новая папка\1296204192_32_atlas_okyanus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2786058"/>
            <a:ext cx="1017989" cy="64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Владимир\Desktop\Джеймс Кук\Новая папка\ba954284b2d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000240"/>
            <a:ext cx="857256" cy="58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Прямая со стрелкой 20"/>
          <p:cNvCxnSpPr/>
          <p:nvPr/>
        </p:nvCxnSpPr>
        <p:spPr>
          <a:xfrm rot="5400000">
            <a:off x="-785850" y="3000372"/>
            <a:ext cx="2500330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2571736" y="2857496"/>
            <a:ext cx="2714644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00760" y="3500438"/>
            <a:ext cx="1000132" cy="8588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C:\Users\Владимир\Desktop\Джеймс Кук\Новая папка\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4429132"/>
            <a:ext cx="1023950" cy="60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786050" y="1000108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Канада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16" y="428625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Австралия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286644" y="5786454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Новая Зеландия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14282" y="15001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2859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85720" y="121442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Побережье </a:t>
            </a:r>
          </a:p>
          <a:p>
            <a:r>
              <a:rPr lang="ru-RU" sz="1600" dirty="0" smtClean="0"/>
              <a:t>Северной Америки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00034" y="342900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Тихий океан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5984" y="257174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Атлантический океан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357818" y="500063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Индийский океан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0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85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85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85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385" decel="100000"/>
                                        <p:tgtEl>
                                          <p:spTgt spid="1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385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385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Детство и юность Джеймса Кука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Владимир\Desktop\Джеймс Кук\Молодой ку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143272" cy="4240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29058" y="1493959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Все детство и юность будущего мореплавателя прошло в уютном крестьянском домике. Впрочем, в то время, когда маленький Джеймс ходил в сельскую школу, ничто не предвещало, что когда-нибудь он станет великим мореплавателем.  </a:t>
            </a:r>
          </a:p>
          <a:p>
            <a:endParaRPr lang="ru-RU" dirty="0"/>
          </a:p>
        </p:txBody>
      </p:sp>
      <p:pic>
        <p:nvPicPr>
          <p:cNvPr id="2050" name="Picture 2" descr="C:\Users\Владимир\Desktop\Джеймс Кук\Новая папка\MartonWoodenChur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86190"/>
            <a:ext cx="3429024" cy="204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Владимир\Desktop\Джеймс Кук\Новая папка\endeavou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3" y="2643182"/>
            <a:ext cx="271464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48" y="1428736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Отец хотел видеть сына коммерсантом и отдал в ученики к галантерейщику. Тринадцатилетний Джеймс проявил характер, ушел от хозяина и нанялся юнгой на угольное судно "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Фри-Лов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".  Но через некоторое время  он предпочел оставить торговый флот и стал матросом Королевского военно-морского флота. А уже через  два года - капитаном собственного корабля, который бороздил воды вокруг Америки.</a:t>
            </a:r>
          </a:p>
          <a:p>
            <a:endParaRPr lang="ru-RU" sz="2000" dirty="0"/>
          </a:p>
        </p:txBody>
      </p:sp>
      <p:pic>
        <p:nvPicPr>
          <p:cNvPr id="3075" name="Picture 3" descr="C:\Users\Владимир\Desktop\Джеймс Кук\Новая папка\Coaling Ship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928670"/>
            <a:ext cx="2714644" cy="1764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Владимир\Desktop\Джеймс Кук\Новая папка\75100641_1001145_PH01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643446"/>
            <a:ext cx="2714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Владимир\Desktop\Джеймс Кук\астролог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15140" y="2036452"/>
            <a:ext cx="2232917" cy="4565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Первая экспедиция (1768-1771)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4572008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Экспедиционное плавание корабля "</a:t>
            </a:r>
            <a:r>
              <a:rPr lang="ru-RU" dirty="0" err="1" smtClean="0">
                <a:latin typeface="+mj-lt"/>
              </a:rPr>
              <a:t>Индевор</a:t>
            </a:r>
            <a:r>
              <a:rPr lang="ru-RU" dirty="0" smtClean="0">
                <a:latin typeface="+mj-lt"/>
              </a:rPr>
              <a:t>" продолжалось три года с 1768 года, по 1771 год. Астрономические наблюдения осуществлялись с острова </a:t>
            </a:r>
            <a:r>
              <a:rPr lang="ru-RU" dirty="0" err="1" smtClean="0">
                <a:latin typeface="+mj-lt"/>
              </a:rPr>
              <a:t>Таити</a:t>
            </a:r>
            <a:r>
              <a:rPr lang="ru-RU" dirty="0" smtClean="0">
                <a:latin typeface="+mj-lt"/>
              </a:rPr>
              <a:t> и прошли успешно. </a:t>
            </a:r>
          </a:p>
          <a:p>
            <a:endParaRPr lang="ru-RU" dirty="0"/>
          </a:p>
        </p:txBody>
      </p:sp>
      <p:pic>
        <p:nvPicPr>
          <p:cNvPr id="3077" name="Picture 5" descr="C:\Users\Владимир\Desktop\Джеймс Кук\indev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1955838" cy="217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1142984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j-lt"/>
              </a:rPr>
              <a:t>В 1768 году Лондонское Королевское общество решило направить в Тихий океан астрономическую экспедицию для наблюдения прохождения планеты Венера через диск Солнца. После долгих споров начальником экспедиции был назначен лейтенант Королевского флота Джеймс Кук. </a:t>
            </a:r>
            <a:endParaRPr lang="ru-RU" dirty="0"/>
          </a:p>
        </p:txBody>
      </p:sp>
      <p:pic>
        <p:nvPicPr>
          <p:cNvPr id="8" name="Picture 2" descr="C:\Users\Владимир\Desktop\Джеймс Кук\глоб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72074"/>
            <a:ext cx="1088297" cy="123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Первая экспедиция (1768-1771)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" descr="C:\Users\Владимир\Desktop\Джеймс Кук\1 путешеств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458507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29190" y="1214422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Наблюдения за Венерой были главной, но не единственной задачей экспедиции. Английское правительство интересовал неизвестный «Южный материк», на котором предполагалось обнаружить необычайно богатые залежи золота, серебра и других полезных ископаемых. Увы, но ничего подобного Куку найти не удалось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/>
          </a:p>
        </p:txBody>
      </p:sp>
      <p:pic>
        <p:nvPicPr>
          <p:cNvPr id="5124" name="Picture 4" descr="C:\Users\Владимир\Desktop\Джеймс Кук\1caa73d3e0e3c08a296898a9cc7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86322"/>
            <a:ext cx="2500330" cy="1805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Владимир\Desktop\Джеймс Кук\кораб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86322"/>
            <a:ext cx="248231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Владимир\Desktop\Джеймс Кук\фрега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86322"/>
            <a:ext cx="2306614" cy="178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Первая экспедиция (1768-1771)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214686"/>
            <a:ext cx="292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Зато капитан нашел нечто совершенно другое - настоящую Австралию.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4098" name="Picture 2" descr="C:\Users\Владимир\Desktop\Джеймс Кук\Новая папка\77197537_5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8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Владимир\Desktop\Джеймс Кук\Новая папка\penguen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2552703" cy="191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Владимир\Desktop\Джеймс Кук\Новая папка\Australia_satellite_pla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2571768" cy="182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00364" y="1142984"/>
            <a:ext cx="585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Он открыл и нанес на карту Большой Барьерный риф, определил островное положение Новой Зеландии. Все это позволило уточнить карту океанов, значительно расширило географическое представление об этой части земного шара. Кук опроверг утверждения о том, что Новая Зеландия является северной оконечностью «Южного материка», и предположил, что материк этот расположен в непосредственной близости к Южному полюсу и покрыт льдом. Сейчас его называют Антарктида.</a:t>
            </a:r>
            <a:endParaRPr lang="ru-RU" sz="1600" dirty="0" smtClean="0"/>
          </a:p>
          <a:p>
            <a:endParaRPr lang="ru-RU" b="1" dirty="0"/>
          </a:p>
        </p:txBody>
      </p:sp>
      <p:pic>
        <p:nvPicPr>
          <p:cNvPr id="4101" name="Picture 5" descr="C:\Users\Владимир\Desktop\Джеймс Кук\аы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572008"/>
            <a:ext cx="264320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85728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Вторая экспедиция (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1772-1775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295459"/>
            <a:ext cx="35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 этот раз кораблей было два - "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Резолюшен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" и "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Адвенчер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". В состав экспедиции вошла группа ученых - Форстер,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Уэлс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Бэли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другие, а также художник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Ходжес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В общей сложности в плавание под начальством  Кука вышло около 200 человек. </a:t>
            </a:r>
            <a:endParaRPr lang="ru-RU" sz="1600" dirty="0"/>
          </a:p>
        </p:txBody>
      </p:sp>
      <p:pic>
        <p:nvPicPr>
          <p:cNvPr id="25602" name="Picture 2" descr="C:\Users\Владимир\Desktop\Джеймс Кук\kuk-voj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582353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3786190"/>
            <a:ext cx="5715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Путь его кораблей лежал к высоким антарктическим широтам. 17 января 1774 г. он пересек Южный полярный круг и отправился дальше. Во время этого плавания он практически обогнул Антарктиду по периметру, с кратковременными заходами для отдыха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Таити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Новую Зеландию. Ничего, кроме льдов и айсбергов, ему обнаружить не удалось. Но именно это и был ответ на главный вопрос - никакого неведомого «южного материка» не существует. Так далеко в полярные широты Индийского, Тихого и Атлантического океанов до него не заплывал никто. </a:t>
            </a:r>
            <a:endParaRPr lang="ru-RU" sz="1600" dirty="0"/>
          </a:p>
        </p:txBody>
      </p:sp>
      <p:pic>
        <p:nvPicPr>
          <p:cNvPr id="25605" name="Picture 5" descr="C:\Users\Владимир\Desktop\Джеймс Кук\фрегат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643314"/>
            <a:ext cx="2385878" cy="292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822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Джеймс Кук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Ink</cp:lastModifiedBy>
  <cp:revision>31</cp:revision>
  <dcterms:created xsi:type="dcterms:W3CDTF">2012-10-08T17:16:22Z</dcterms:created>
  <dcterms:modified xsi:type="dcterms:W3CDTF">2013-07-06T15:02:28Z</dcterms:modified>
</cp:coreProperties>
</file>