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EFD"/>
    <a:srgbClr val="33CC33"/>
    <a:srgbClr val="00FFFF"/>
    <a:srgbClr val="FF33CC"/>
    <a:srgbClr val="CCFFFF"/>
    <a:srgbClr val="660033"/>
    <a:srgbClr val="99FF99"/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99" autoAdjust="0"/>
    <p:restoredTop sz="86458" autoAdjust="0"/>
  </p:normalViewPr>
  <p:slideViewPr>
    <p:cSldViewPr>
      <p:cViewPr varScale="1">
        <p:scale>
          <a:sx n="78" d="100"/>
          <a:sy n="78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ED507-CFDC-45CD-BBA2-FD82A9B6893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EDF02-1AF2-47A5-B891-4756DF4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6228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 ВКУСА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5737322"/>
            <a:ext cx="457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Презентацию подготовила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Кирьянова Марина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4543425" cy="3409950"/>
          </a:xfrm>
          <a:prstGeom prst="rect">
            <a:avLst/>
          </a:prstGeom>
        </p:spPr>
      </p:pic>
      <p:pic>
        <p:nvPicPr>
          <p:cNvPr id="5" name="Рисунок 4" descr="iaz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764704"/>
            <a:ext cx="3074319" cy="475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1709" y="836712"/>
            <a:ext cx="70805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2B2B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FF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FF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238" y="2132857"/>
            <a:ext cx="87975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Информацию об окружающем мире мы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получаем с помощью 5 чувств восприятия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56992"/>
            <a:ext cx="2304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3356992"/>
            <a:ext cx="14850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вкус</a:t>
            </a:r>
            <a:endParaRPr lang="ru-RU" sz="5400" b="1" cap="none" spc="0" dirty="0">
              <a:ln w="1905"/>
              <a:solidFill>
                <a:srgbClr val="FF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3356992"/>
            <a:ext cx="30243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4813994"/>
            <a:ext cx="3888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обоняние</a:t>
            </a:r>
            <a:endParaRPr lang="ru-RU" sz="5400" b="1" cap="none" spc="0" dirty="0">
              <a:ln w="1905"/>
              <a:solidFill>
                <a:srgbClr val="00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4797152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осязание</a:t>
            </a:r>
            <a:endParaRPr lang="ru-RU" sz="54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3250" y="332656"/>
            <a:ext cx="58775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Язык – орган вкуса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424847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Язык позволяет нам различать вкусы, ощущать разницу температур. Мы можем отличить горячее от холодного, соленое от сладкого, горькое от кислого.</a:t>
            </a:r>
          </a:p>
          <a:p>
            <a:pPr algn="ctr"/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я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4229100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1274" y="620688"/>
            <a:ext cx="48614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Функции языка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1"/>
            <a:ext cx="83529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Язык выполняет следующие функции: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446449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1.Определяет температуру и вкус пищи       </a:t>
            </a:r>
            <a:r>
              <a:rPr lang="ru-RU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2.Перемешивает пищу со слюной 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Обеспечивает глотание.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Участвует в речи</a:t>
            </a:r>
            <a:endParaRPr lang="ru-RU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276872"/>
            <a:ext cx="3924000" cy="392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12160" y="0"/>
            <a:ext cx="3131840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каждый вкус – соленый, горький, кислый или сладкий, отвечает определенная зона языка. Так расположены на языке вкусовые рецепторы, которые помогают нам определить вкус.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org_vk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6156176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4088" y="836713"/>
            <a:ext cx="338437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это происходит? На языке есть особые бугорки, покрытые тончайшими волосками. Мы чувствуем вкус , когда микрочастицы пищи ударяются в эти волоски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azi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003800" cy="6515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Хотите увидеть язык человека под микроскопом?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0012-014-JAzyk-organ-vk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71712"/>
            <a:ext cx="6408712" cy="38215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022" y="188640"/>
            <a:ext cx="84559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Незаменимый орган вкуса нужно беречь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1"/>
            <a:ext cx="52565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 После приема пищи нужно прополоскать рот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7"/>
            <a:ext cx="54360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 нельзя есть очень горячую пищу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586814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 не брать в рот острые предметы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967335"/>
            <a:ext cx="53640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 регулярно очищать язык от налета, чтобы избежать попадания инфекции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221088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курить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ку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653136"/>
            <a:ext cx="2857500" cy="1905000"/>
          </a:xfrm>
          <a:prstGeom prst="rect">
            <a:avLst/>
          </a:prstGeom>
        </p:spPr>
      </p:pic>
      <p:pic>
        <p:nvPicPr>
          <p:cNvPr id="9" name="Рисунок 8" descr="по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764704"/>
            <a:ext cx="2592000" cy="1944000"/>
          </a:xfrm>
          <a:prstGeom prst="rect">
            <a:avLst/>
          </a:prstGeom>
        </p:spPr>
      </p:pic>
      <p:pic>
        <p:nvPicPr>
          <p:cNvPr id="15" name="Рисунок 14" descr="ч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852935"/>
            <a:ext cx="2473685" cy="169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97152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6599974" cy="439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184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Ink</cp:lastModifiedBy>
  <cp:revision>14</cp:revision>
  <dcterms:modified xsi:type="dcterms:W3CDTF">2013-07-06T14:45:26Z</dcterms:modified>
</cp:coreProperties>
</file>