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9" autoAdjust="0"/>
    <p:restoredTop sz="86458" autoAdjust="0"/>
  </p:normalViewPr>
  <p:slideViewPr>
    <p:cSldViewPr>
      <p:cViewPr varScale="1">
        <p:scale>
          <a:sx n="53" d="100"/>
          <a:sy n="53" d="100"/>
        </p:scale>
        <p:origin x="-74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rticle_1120_77700eb1eac01f168778329e7c51a87f13080266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5000625" cy="3238500"/>
          </a:xfrm>
          <a:prstGeom prst="rect">
            <a:avLst/>
          </a:prstGeom>
        </p:spPr>
      </p:pic>
      <p:pic>
        <p:nvPicPr>
          <p:cNvPr id="5" name="Рисунок 4" descr="342.jpg"/>
          <p:cNvPicPr>
            <a:picLocks noChangeAspect="1"/>
          </p:cNvPicPr>
          <p:nvPr/>
        </p:nvPicPr>
        <p:blipFill>
          <a:blip r:embed="rId3" cstate="print"/>
          <a:srcRect t="10988" b="5501"/>
          <a:stretch>
            <a:fillRect/>
          </a:stretch>
        </p:blipFill>
        <p:spPr>
          <a:xfrm>
            <a:off x="4283968" y="3501008"/>
            <a:ext cx="4191000" cy="27363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364088" y="764704"/>
            <a:ext cx="377991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ОРГАН СЛУХА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717032"/>
            <a:ext cx="388843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Презентацию подготовила Кирьянова Марина</a:t>
            </a:r>
            <a:endParaRPr lang="ru-RU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37112"/>
            <a:ext cx="91440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Ухо – орган слуха. С помощью ушей мы можем слышать музыку, речь, шум. Слушая и воспринимая звуки, человек узнает о том, что вокруг него происходит, общается с людьми, чувствует опасность, наслаждается музыкой.</a:t>
            </a:r>
          </a:p>
          <a:p>
            <a:pPr algn="ctr"/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Рисунок 2" descr="d0b1d0b5d0b7d18bd0bcd18fd0bdd0bdd18bd0b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3882680" cy="3132000"/>
          </a:xfrm>
          <a:prstGeom prst="rect">
            <a:avLst/>
          </a:prstGeom>
        </p:spPr>
      </p:pic>
      <p:pic>
        <p:nvPicPr>
          <p:cNvPr id="4" name="Рисунок 3" descr="gromkiy-shum-1-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1628800"/>
            <a:ext cx="4667250" cy="2933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1011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322000"/>
            <a:ext cx="5599171" cy="4536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Наш орган слуха состоит из трех отделов, каждый из которых выполняет свою работу. НАРУЖНЕЕ ухо – это ушная раковина и слуховой проход. СРЕДНЕЕ ухо – это барабанная перепонка и 3 слуховые косточки –самые маленькие косточки в нашем организме. ВНУТРЕННЕЕ  ухо – это очень сложный лабиринт в виде улитки и слуховой нерв, этот отдел нашего уха еще очень мало изучен.</a:t>
            </a:r>
          </a:p>
          <a:p>
            <a:pPr algn="ctr"/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0147-2.jpg"/>
          <p:cNvPicPr>
            <a:picLocks noChangeAspect="1"/>
          </p:cNvPicPr>
          <p:nvPr/>
        </p:nvPicPr>
        <p:blipFill>
          <a:blip r:embed="rId2" cstate="print"/>
          <a:srcRect b="20840"/>
          <a:stretch>
            <a:fillRect/>
          </a:stretch>
        </p:blipFill>
        <p:spPr>
          <a:xfrm>
            <a:off x="539552" y="2214000"/>
            <a:ext cx="7400333" cy="4644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rgbClr val="7030A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Наше ухо не только орган слуха но и орган равновесия. В нем есть полукружные каналы, в которых находится жидкость. Когда ты двигаешься, то жидкость в этих каналах тоже  плещется из стороны в сторону. Если долго кружиться на одном месте , а потом резко остановиться, то можно потерять равновесие и упасть, потому что жидкость в этих каналах продолжает «крутиться»</a:t>
            </a:r>
            <a:endParaRPr lang="ru-RU" sz="2400" b="1" dirty="0">
              <a:ln w="12700">
                <a:solidFill>
                  <a:srgbClr val="7030A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0099" y="1"/>
            <a:ext cx="382380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Гигиена ушей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9269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Ушная </a:t>
            </a:r>
            <a:r>
              <a:rPr lang="ru-RU" b="1" dirty="0" smtClean="0">
                <a:solidFill>
                  <a:srgbClr val="7030A0"/>
                </a:solidFill>
              </a:rPr>
              <a:t>сера </a:t>
            </a:r>
            <a:r>
              <a:rPr lang="ru-RU" b="1" dirty="0" smtClean="0">
                <a:solidFill>
                  <a:srgbClr val="7030A0"/>
                </a:solidFill>
              </a:rPr>
              <a:t>нужна для смазки и очистки ушных каналов, также она выполняет противомикробную функцию. Убирать лишнюю серу следует только в наружной части уха, а вот совать ватные палочки внутрь канала для его прочистки не </a:t>
            </a:r>
            <a:r>
              <a:rPr lang="ru-RU" b="1" dirty="0" smtClean="0">
                <a:solidFill>
                  <a:srgbClr val="7030A0"/>
                </a:solidFill>
              </a:rPr>
              <a:t>нужно. </a:t>
            </a:r>
            <a:r>
              <a:rPr lang="ru-RU" b="1" dirty="0" smtClean="0">
                <a:solidFill>
                  <a:srgbClr val="7030A0"/>
                </a:solidFill>
              </a:rPr>
              <a:t>Другое вредное воздействие ватных палочек — то, что они </a:t>
            </a:r>
            <a:r>
              <a:rPr lang="ru-RU" b="1" dirty="0" smtClean="0">
                <a:solidFill>
                  <a:srgbClr val="7030A0"/>
                </a:solidFill>
              </a:rPr>
              <a:t>утрамбовывают </a:t>
            </a:r>
            <a:r>
              <a:rPr lang="ru-RU" b="1" dirty="0" smtClean="0">
                <a:solidFill>
                  <a:srgbClr val="7030A0"/>
                </a:solidFill>
              </a:rPr>
              <a:t>серу, а </a:t>
            </a:r>
            <a:r>
              <a:rPr lang="ru-RU" b="1" dirty="0" smtClean="0">
                <a:solidFill>
                  <a:srgbClr val="7030A0"/>
                </a:solidFill>
              </a:rPr>
              <a:t>это может привести к образованию серной пробки, </a:t>
            </a:r>
            <a:r>
              <a:rPr lang="ru-RU" b="1" dirty="0" smtClean="0">
                <a:solidFill>
                  <a:srgbClr val="7030A0"/>
                </a:solidFill>
              </a:rPr>
              <a:t>для удаления которых нужно будет обращаться к врачу.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140968"/>
            <a:ext cx="3456561" cy="2556000"/>
          </a:xfrm>
          <a:prstGeom prst="rect">
            <a:avLst/>
          </a:prstGeom>
        </p:spPr>
      </p:pic>
      <p:pic>
        <p:nvPicPr>
          <p:cNvPr id="5" name="Рисунок 4" descr="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7850" y="4238628"/>
            <a:ext cx="3204000" cy="2407378"/>
          </a:xfrm>
          <a:prstGeom prst="rect">
            <a:avLst/>
          </a:prstGeom>
        </p:spPr>
      </p:pic>
      <p:pic>
        <p:nvPicPr>
          <p:cNvPr id="6" name="Рисунок 5" descr="х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492896"/>
            <a:ext cx="2590800" cy="17621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6346" y="0"/>
            <a:ext cx="50313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Это интересно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64704"/>
            <a:ext cx="3779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Считается, что если приложить морскую раковину к уху, то можно услышать звук морского прибоя, воспоминания о котором она якобы хранит.</a:t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</a:rPr>
              <a:t>На </a:t>
            </a:r>
            <a:r>
              <a:rPr lang="ru-RU" sz="2000" b="1" dirty="0" smtClean="0">
                <a:solidFill>
                  <a:srgbClr val="7030A0"/>
                </a:solidFill>
              </a:rPr>
              <a:t>самом же деле «шум моря» в морской раковине - это не более чем шум окружающей </a:t>
            </a:r>
            <a:r>
              <a:rPr lang="ru-RU" sz="2000" b="1" dirty="0" smtClean="0">
                <a:solidFill>
                  <a:srgbClr val="7030A0"/>
                </a:solidFill>
              </a:rPr>
              <a:t>среды и звук тока нашей крови, которая течет по сосудам . Точно </a:t>
            </a:r>
            <a:r>
              <a:rPr lang="ru-RU" sz="2000" b="1" dirty="0" smtClean="0">
                <a:solidFill>
                  <a:srgbClr val="7030A0"/>
                </a:solidFill>
              </a:rPr>
              <a:t>такого же звукового эффекта можно добиться и без сувенира, приложив к уху кружку или даже согнутую «лодочкой» </a:t>
            </a:r>
            <a:r>
              <a:rPr lang="ru-RU" sz="2000" b="1" dirty="0" smtClean="0">
                <a:solidFill>
                  <a:srgbClr val="7030A0"/>
                </a:solidFill>
              </a:rPr>
              <a:t>ладонь. </a:t>
            </a:r>
            <a:r>
              <a:rPr lang="ru-RU" sz="2000" b="1" dirty="0" smtClean="0">
                <a:solidFill>
                  <a:srgbClr val="7030A0"/>
                </a:solidFill>
              </a:rPr>
              <a:t>Так что звуки, которые мы слышим в ракушке, не имеют никакого отношения к морю.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image_3020236084427050108702512051379672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1412776"/>
            <a:ext cx="4992000" cy="37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279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Кирьянова.Е</cp:lastModifiedBy>
  <cp:revision>18</cp:revision>
  <dcterms:modified xsi:type="dcterms:W3CDTF">2013-04-05T06:14:39Z</dcterms:modified>
</cp:coreProperties>
</file>