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78"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05C318-9872-4C28-972D-A1CC46EBF1FB}" type="datetimeFigureOut">
              <a:rPr lang="ru-RU" smtClean="0"/>
              <a:pPr/>
              <a:t>21.04.2013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E64669-4F90-4E7F-AF9C-CE514D0A4D6B}" type="slidenum">
              <a:rPr lang="ru-RU" smtClean="0"/>
              <a:pPr/>
              <a:t>‹#›</a:t>
            </a:fld>
            <a:endParaRPr lang="ru-RU"/>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5C318-9872-4C28-972D-A1CC46EBF1FB}" type="datetimeFigureOut">
              <a:rPr lang="ru-RU" smtClean="0"/>
              <a:pPr/>
              <a:t>21.04.2013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64669-4F90-4E7F-AF9C-CE514D0A4D6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ut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effectLst>
                  <a:outerShdw blurRad="38100" dist="38100" dir="2700000" algn="tl">
                    <a:srgbClr val="000000">
                      <a:alpha val="43137"/>
                    </a:srgbClr>
                  </a:outerShdw>
                </a:effectLst>
                <a:latin typeface="Courier New" pitchFamily="49" charset="0"/>
                <a:cs typeface="Courier New" pitchFamily="49" charset="0"/>
              </a:rPr>
              <a:t>Черные дыры</a:t>
            </a:r>
            <a:endParaRPr lang="ru-RU" dirty="0">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204.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1214414" y="428604"/>
            <a:ext cx="7472386" cy="3429024"/>
          </a:xfrm>
        </p:spPr>
        <p:txBody>
          <a:bodyPr>
            <a:normAutofit/>
          </a:bodyPr>
          <a:lstStyle/>
          <a:p>
            <a:r>
              <a:rPr lang="ru-RU" sz="7200" dirty="0" smtClean="0"/>
              <a:t>ВСЁ!</a:t>
            </a:r>
            <a:r>
              <a:rPr lang="en-US" sz="7200" dirty="0" smtClean="0"/>
              <a:t>                                                         </a:t>
            </a:r>
            <a:r>
              <a:rPr lang="ru-RU" sz="7200" dirty="0" smtClean="0"/>
              <a:t> :-</a:t>
            </a:r>
            <a:r>
              <a:rPr lang="en-US" sz="7200" dirty="0"/>
              <a:t>D</a:t>
            </a:r>
            <a:endParaRPr lang="ru-RU" sz="7200" dirty="0"/>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2010_11_12_full.jpg"/>
          <p:cNvPicPr>
            <a:picLocks noGrp="1" noChangeAspect="1"/>
          </p:cNvPicPr>
          <p:nvPr>
            <p:ph idx="1"/>
          </p:nvPr>
        </p:nvPicPr>
        <p:blipFill>
          <a:blip r:embed="rId2"/>
          <a:stretch>
            <a:fillRect/>
          </a:stretch>
        </p:blipFill>
        <p:spPr>
          <a:xfrm>
            <a:off x="0" y="0"/>
            <a:ext cx="9144000" cy="6852494"/>
          </a:xfrm>
        </p:spPr>
      </p:pic>
      <p:sp>
        <p:nvSpPr>
          <p:cNvPr id="7" name="TextBox 6"/>
          <p:cNvSpPr txBox="1"/>
          <p:nvPr/>
        </p:nvSpPr>
        <p:spPr>
          <a:xfrm>
            <a:off x="857224" y="500043"/>
            <a:ext cx="7643866" cy="5509200"/>
          </a:xfrm>
          <a:prstGeom prst="rect">
            <a:avLst/>
          </a:prstGeom>
          <a:noFill/>
        </p:spPr>
        <p:txBody>
          <a:bodyPr wrap="square" rtlCol="0">
            <a:spAutoFit/>
          </a:bodyPr>
          <a:lstStyle/>
          <a:p>
            <a:r>
              <a:rPr lang="ru-RU" sz="4400" b="1" dirty="0" smtClean="0"/>
              <a:t>Чёрная дыра́ — область в пространстве-времени, гравитационное притяжение которой настолько велико, что покинуть её не могут даже объекты, движущиеся со скоростью света (в том числе и кванты самого света).</a:t>
            </a:r>
            <a:endParaRPr lang="ru-RU" sz="4400" dirty="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D_Space_034.jpg"/>
          <p:cNvPicPr>
            <a:picLocks noChangeAspect="1"/>
          </p:cNvPicPr>
          <p:nvPr/>
        </p:nvPicPr>
        <p:blipFill>
          <a:blip r:embed="rId2"/>
          <a:stretch>
            <a:fillRect/>
          </a:stretch>
        </p:blipFill>
        <p:spPr>
          <a:xfrm>
            <a:off x="0" y="-1"/>
            <a:ext cx="9144000" cy="6858001"/>
          </a:xfrm>
          <a:prstGeom prst="rect">
            <a:avLst/>
          </a:prstGeom>
        </p:spPr>
      </p:pic>
      <p:sp>
        <p:nvSpPr>
          <p:cNvPr id="3" name="Содержимое 2"/>
          <p:cNvSpPr>
            <a:spLocks noGrp="1"/>
          </p:cNvSpPr>
          <p:nvPr>
            <p:ph idx="1"/>
          </p:nvPr>
        </p:nvSpPr>
        <p:spPr/>
        <p:txBody>
          <a:bodyPr>
            <a:normAutofit/>
          </a:bodyPr>
          <a:lstStyle/>
          <a:p>
            <a:r>
              <a:rPr lang="ru-RU" sz="3600" dirty="0"/>
              <a:t>Для того, чтобы образовалась черная дыра, нужно сжать тело до некоторой критической плотности так, чтобы радиус сжатого тела оказался равным его гравитационному радиусу. Величина этой критической плотности обратно пропорциональна квадрату массы черной дыры.</a:t>
            </a:r>
          </a:p>
        </p:txBody>
      </p:sp>
      <p:sp>
        <p:nvSpPr>
          <p:cNvPr id="6" name="Заголовок 5"/>
          <p:cNvSpPr>
            <a:spLocks noGrp="1"/>
          </p:cNvSpPr>
          <p:nvPr>
            <p:ph type="title"/>
          </p:nvPr>
        </p:nvSpPr>
        <p:spPr/>
        <p:txBody>
          <a:bodyPr/>
          <a:lstStyle/>
          <a:p>
            <a:endParaRPr lang="ru-RU"/>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87_jet.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457200" y="214290"/>
            <a:ext cx="8229600" cy="6643710"/>
          </a:xfrm>
        </p:spPr>
        <p:txBody>
          <a:bodyPr>
            <a:noAutofit/>
          </a:bodyPr>
          <a:lstStyle/>
          <a:p>
            <a:r>
              <a:rPr lang="ru-RU" sz="2800" dirty="0"/>
              <a:t>Английский геофизик и астроном Джон </a:t>
            </a:r>
            <a:r>
              <a:rPr lang="ru-RU" sz="2800" dirty="0" err="1"/>
              <a:t>Мичелл</a:t>
            </a:r>
            <a:r>
              <a:rPr lang="ru-RU" sz="2800" dirty="0"/>
              <a:t> предположил, что в природе могут существовать столь массивные звезды, что даже луч света не способен покинуть их поверхность. Используя законы Ньютона, </a:t>
            </a:r>
            <a:r>
              <a:rPr lang="ru-RU" sz="2800" dirty="0" err="1"/>
              <a:t>Мичелл</a:t>
            </a:r>
            <a:r>
              <a:rPr lang="ru-RU" sz="2800" dirty="0"/>
              <a:t> рассчитал, что если бы звезда с массой Солнца имела радиус не более 3 км, то даже частицы света (которые он, вслед за Ньютоном, считал корпускулами) не могли бы улететь далеко от такой звезды. Поэтому такая звезда казалась бы издалека абсолютно темной. Эту идею </a:t>
            </a:r>
            <a:r>
              <a:rPr lang="ru-RU" sz="2800" dirty="0" err="1"/>
              <a:t>Мичелл</a:t>
            </a:r>
            <a:r>
              <a:rPr lang="ru-RU" sz="2800" dirty="0"/>
              <a:t> представил на заседании Лондонского Королевского общества 27 ноября 1783. Так родилась концепция "</a:t>
            </a:r>
            <a:r>
              <a:rPr lang="ru-RU" sz="2800" dirty="0" err="1"/>
              <a:t>ньютоновской</a:t>
            </a:r>
            <a:r>
              <a:rPr lang="ru-RU" sz="2800" dirty="0"/>
              <a:t>" черной дыры.</a:t>
            </a:r>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711_m.jpg"/>
          <p:cNvPicPr>
            <a:picLocks noChangeAspect="1"/>
          </p:cNvPicPr>
          <p:nvPr/>
        </p:nvPicPr>
        <p:blipFill>
          <a:blip r:embed="rId2"/>
          <a:stretch>
            <a:fillRect/>
          </a:stretch>
        </p:blipFill>
        <p:spPr>
          <a:xfrm>
            <a:off x="0" y="0"/>
            <a:ext cx="9144000" cy="6858000"/>
          </a:xfrm>
          <a:prstGeom prst="rect">
            <a:avLst/>
          </a:prstGeom>
        </p:spPr>
      </p:pic>
      <p:sp>
        <p:nvSpPr>
          <p:cNvPr id="4" name="Заголовок 1"/>
          <p:cNvSpPr>
            <a:spLocks noGrp="1"/>
          </p:cNvSpPr>
          <p:nvPr>
            <p:ph idx="1"/>
          </p:nvPr>
        </p:nvSpPr>
        <p:spPr>
          <a:xfrm>
            <a:off x="457200" y="214290"/>
            <a:ext cx="8229600" cy="6643710"/>
          </a:xfrm>
        </p:spPr>
        <p:txBody>
          <a:bodyPr>
            <a:normAutofit/>
          </a:bodyPr>
          <a:lstStyle/>
          <a:p>
            <a:r>
              <a:rPr lang="ru-RU" sz="2400" dirty="0"/>
              <a:t>Черные дыры, несомненно, одни из самых загадочных мест во вселенной. Дыры настолько массивны, что они ужасно искажают пространство и время, они настолько плотные, что их центры называют "</a:t>
            </a:r>
            <a:r>
              <a:rPr lang="ru-RU" sz="2400" b="1" dirty="0"/>
              <a:t>точками бесконечности</a:t>
            </a:r>
            <a:r>
              <a:rPr lang="ru-RU" sz="2400" dirty="0"/>
              <a:t>" и они черные как смоль - потому что даже яркий свет не может пройти сквозь них. Не удивительно, что очень много людей задаются </a:t>
            </a:r>
            <a:r>
              <a:rPr lang="ru-RU" sz="2400" dirty="0" smtClean="0"/>
              <a:t>вопросом - что же произойдет, если попасть в них</a:t>
            </a:r>
            <a:r>
              <a:rPr lang="ru-RU" sz="2400" i="1" dirty="0" smtClean="0"/>
              <a:t>.                                                «Прыгая </a:t>
            </a:r>
            <a:r>
              <a:rPr lang="ru-RU" sz="2400" i="1" dirty="0"/>
              <a:t>вперед головой в черную дыру, ваша макушка испытала бы гораздо большую гравитацию, чем кончики пальцев ваших ног. Такой эффект заставил бы вас растягиваться все больше и больше</a:t>
            </a:r>
            <a:r>
              <a:rPr lang="ru-RU" sz="2400" dirty="0"/>
              <a:t>» - утверждает сэр </a:t>
            </a:r>
            <a:r>
              <a:rPr lang="ru-RU" sz="2400" b="1" dirty="0"/>
              <a:t>Мартин Рис</a:t>
            </a:r>
            <a:r>
              <a:rPr lang="ru-RU" sz="2400" dirty="0"/>
              <a:t>, британский астрофизик. «</a:t>
            </a:r>
            <a:r>
              <a:rPr lang="ru-RU" sz="2400" i="1" dirty="0"/>
              <a:t>В конечном счете, Вы превратитесь в поток субатомных частиц, которые затянет в черную дыру</a:t>
            </a:r>
            <a:r>
              <a:rPr lang="ru-RU" sz="2400" dirty="0" smtClean="0"/>
              <a:t>».</a:t>
            </a:r>
            <a:endParaRPr lang="ru-RU" sz="2400" i="1" dirty="0"/>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descr="1920х1200(13).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dirty="0" smtClean="0"/>
              <a:t>Не все чёрные дыры одинаковы</a:t>
            </a:r>
            <a:endParaRPr lang="ru-RU" dirty="0"/>
          </a:p>
        </p:txBody>
      </p:sp>
      <p:sp>
        <p:nvSpPr>
          <p:cNvPr id="3" name="Содержимое 2"/>
          <p:cNvSpPr>
            <a:spLocks noGrp="1"/>
          </p:cNvSpPr>
          <p:nvPr>
            <p:ph idx="1"/>
          </p:nvPr>
        </p:nvSpPr>
        <p:spPr>
          <a:xfrm>
            <a:off x="0" y="1285860"/>
            <a:ext cx="9144000" cy="5572140"/>
          </a:xfrm>
        </p:spPr>
        <p:txBody>
          <a:bodyPr>
            <a:normAutofit fontScale="55000" lnSpcReduction="20000"/>
          </a:bodyPr>
          <a:lstStyle/>
          <a:p>
            <a:r>
              <a:rPr lang="ru-RU" sz="5100" dirty="0"/>
              <a:t>Мы обычно думаем, что всё чёрные дыры по сути одно и то же. Однако астрономы недавно выяснили, что их можно разделить на несколько разновидностей.</a:t>
            </a:r>
          </a:p>
          <a:p>
            <a:r>
              <a:rPr lang="ru-RU" sz="5100" dirty="0"/>
              <a:t>Есть вращающиеся чёрные дыры, черные дыры с электрическим зарядом и чёрные дыры, включающие черты первых двух. Обычные чёрные дыры возникают путём поглощения материи, а вращающаяся чёрная дыра образуется путём слияния двух таких дыр.</a:t>
            </a:r>
          </a:p>
          <a:p>
            <a:r>
              <a:rPr lang="ru-RU" sz="5100" dirty="0"/>
              <a:t>Эти чёрные дыры расходуют намного больше энергии из-за возросшего возмущения пространства. Заряженная вращающаяся чёрная дыра действует как ускоритель частиц.</a:t>
            </a:r>
          </a:p>
          <a:p>
            <a:r>
              <a:rPr lang="ru-RU" sz="5100" dirty="0"/>
              <a:t>Чёрная дыра, названная GRS 1915+105, находится на расстоянии около 35 тысяч световых лет от Земли. Она крутится со скоростью 950 оборотов в секунду</a:t>
            </a:r>
            <a:r>
              <a:rPr lang="ru-RU" dirty="0"/>
              <a:t>.</a:t>
            </a:r>
          </a:p>
          <a:p>
            <a:endParaRPr lang="ru-RU" dirty="0"/>
          </a:p>
        </p:txBody>
      </p:sp>
    </p:spTree>
  </p:cSld>
  <p:clrMapOvr>
    <a:masterClrMapping/>
  </p:clrMapOvr>
  <p:transition>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n94d_highz_big.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725470"/>
          </a:xfrm>
        </p:spPr>
        <p:txBody>
          <a:bodyPr>
            <a:normAutofit fontScale="90000"/>
          </a:bodyPr>
          <a:lstStyle/>
          <a:p>
            <a:r>
              <a:rPr lang="ru-RU" b="1" dirty="0"/>
              <a:t> Они достаточно шумные</a:t>
            </a:r>
            <a:br>
              <a:rPr lang="ru-RU" b="1" dirty="0"/>
            </a:br>
            <a:endParaRPr lang="ru-RU" dirty="0"/>
          </a:p>
        </p:txBody>
      </p:sp>
      <p:sp>
        <p:nvSpPr>
          <p:cNvPr id="3" name="Содержимое 2"/>
          <p:cNvSpPr>
            <a:spLocks noGrp="1"/>
          </p:cNvSpPr>
          <p:nvPr>
            <p:ph idx="1"/>
          </p:nvPr>
        </p:nvSpPr>
        <p:spPr>
          <a:xfrm>
            <a:off x="0" y="714356"/>
            <a:ext cx="9144000" cy="6143644"/>
          </a:xfrm>
        </p:spPr>
        <p:txBody>
          <a:bodyPr>
            <a:normAutofit fontScale="92500" lnSpcReduction="20000"/>
          </a:bodyPr>
          <a:lstStyle/>
          <a:p>
            <a:r>
              <a:rPr lang="ru-RU" dirty="0"/>
              <a:t>Всё, что окружает чёрную дыру, затягивается в эту бездну и одновременно с этим ускоряется. Горизонт событий (граница области пространства-времени, начиная с которой информация не может достичь наблюдателя из-за конечности скорости </a:t>
            </a:r>
            <a:r>
              <a:rPr lang="ru-RU" dirty="0" smtClean="0"/>
              <a:t>света) </a:t>
            </a:r>
            <a:r>
              <a:rPr lang="ru-RU" dirty="0"/>
              <a:t>разгоняет частицы почти до скорости света.</a:t>
            </a:r>
          </a:p>
          <a:p>
            <a:r>
              <a:rPr lang="ru-RU" dirty="0"/>
              <a:t>Во время пересечения материей центра горизонта событий возникает булькающий звук. Этот звук является преобразованием энергии движения в звуковые волны.</a:t>
            </a:r>
          </a:p>
          <a:p>
            <a:r>
              <a:rPr lang="ru-RU" dirty="0"/>
              <a:t>В 2003-м году астрономы с помощью космической рентгеновской обсерватории </a:t>
            </a:r>
            <a:r>
              <a:rPr lang="ru-RU" dirty="0" err="1"/>
              <a:t>Чандра</a:t>
            </a:r>
            <a:r>
              <a:rPr lang="ru-RU" dirty="0"/>
              <a:t> зафиксировали звуковые волны, исходящие от сверхмассивной чёрной дыры, находящейся на расстоянии 250 миллионов световых лет.</a:t>
            </a:r>
          </a:p>
          <a:p>
            <a:endParaRPr lang="ru-RU" dirty="0"/>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75866_kosmos_zvezdy_vselennaya_2560x1600_(www.GdeFon.ru).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654032"/>
          </a:xfrm>
        </p:spPr>
        <p:txBody>
          <a:bodyPr>
            <a:normAutofit fontScale="90000"/>
          </a:bodyPr>
          <a:lstStyle/>
          <a:p>
            <a:r>
              <a:rPr lang="ru-RU" b="1" dirty="0"/>
              <a:t>Они замедляют время</a:t>
            </a:r>
            <a:br>
              <a:rPr lang="ru-RU" b="1" dirty="0"/>
            </a:br>
            <a:endParaRPr lang="ru-RU" dirty="0"/>
          </a:p>
        </p:txBody>
      </p:sp>
      <p:sp>
        <p:nvSpPr>
          <p:cNvPr id="3" name="Содержимое 2"/>
          <p:cNvSpPr>
            <a:spLocks noGrp="1"/>
          </p:cNvSpPr>
          <p:nvPr>
            <p:ph idx="1"/>
          </p:nvPr>
        </p:nvSpPr>
        <p:spPr>
          <a:xfrm>
            <a:off x="0" y="785794"/>
            <a:ext cx="9144000" cy="6072206"/>
          </a:xfrm>
        </p:spPr>
        <p:txBody>
          <a:bodyPr>
            <a:normAutofit fontScale="85000" lnSpcReduction="10000"/>
          </a:bodyPr>
          <a:lstStyle/>
          <a:p>
            <a:r>
              <a:rPr lang="ru-RU" dirty="0"/>
              <a:t>Свет огибает горизонт событий, но, в конечном счете, он захватывается в небытие, когда проникает внутрь. </a:t>
            </a:r>
            <a:r>
              <a:rPr lang="ru-RU" dirty="0" smtClean="0"/>
              <a:t/>
            </a:r>
            <a:br>
              <a:rPr lang="ru-RU" dirty="0" smtClean="0"/>
            </a:br>
            <a:r>
              <a:rPr lang="ru-RU" dirty="0"/>
              <a:t>Можно описать то, что произойдёт с часами, если они попадут внутрь чёрной дыры и уцелеют там. По мере приближения к горизонту событий, они будут замедляться и в конце концов полностью остановятся. </a:t>
            </a:r>
            <a:r>
              <a:rPr lang="ru-RU" dirty="0" smtClean="0"/>
              <a:t/>
            </a:r>
            <a:br>
              <a:rPr lang="ru-RU" dirty="0" smtClean="0"/>
            </a:br>
            <a:r>
              <a:rPr lang="ru-RU" dirty="0"/>
              <a:t>Эта заморозка времени происходит вследствие гравитационного замедления времени, которое объясняется теорией относительности Эйнштейна. Сила притяжения в чёрной дыре настолько велика, что она может замедлять время. С точки зрения часов, всё идёт нормально. Часы пропадут из поля зрения, в то время как свет от них будет ещё растягиваться. Свет будет становиться всё более красным, длина волны будет увеличиваться и в итоге он выйдет за пределы видимого спектра</a:t>
            </a:r>
          </a:p>
        </p:txBody>
      </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8bb33f9.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725470"/>
          </a:xfrm>
        </p:spPr>
        <p:txBody>
          <a:bodyPr>
            <a:normAutofit fontScale="90000"/>
          </a:bodyPr>
          <a:lstStyle/>
          <a:p>
            <a:r>
              <a:rPr lang="ru-RU" sz="3600" b="1" dirty="0"/>
              <a:t>Мы состоим из одного и того же материала</a:t>
            </a:r>
            <a:r>
              <a:rPr lang="ru-RU" b="1" dirty="0"/>
              <a:t/>
            </a:r>
            <a:br>
              <a:rPr lang="ru-RU" b="1" dirty="0"/>
            </a:br>
            <a:endParaRPr lang="ru-RU" dirty="0"/>
          </a:p>
        </p:txBody>
      </p:sp>
      <p:sp>
        <p:nvSpPr>
          <p:cNvPr id="3" name="Содержимое 2"/>
          <p:cNvSpPr>
            <a:spLocks noGrp="1"/>
          </p:cNvSpPr>
          <p:nvPr>
            <p:ph idx="1"/>
          </p:nvPr>
        </p:nvSpPr>
        <p:spPr>
          <a:xfrm>
            <a:off x="0" y="714356"/>
            <a:ext cx="9144000" cy="6143644"/>
          </a:xfrm>
        </p:spPr>
        <p:txBody>
          <a:bodyPr>
            <a:normAutofit/>
          </a:bodyPr>
          <a:lstStyle/>
          <a:p>
            <a:r>
              <a:rPr lang="ru-RU" dirty="0"/>
              <a:t>Некоторые исследователи полагают, что чёрные дыры помогут нам при создании новых элементов, потому что они разбивают материю на субатомные частицы.</a:t>
            </a:r>
          </a:p>
          <a:p>
            <a:r>
              <a:rPr lang="ru-RU" dirty="0"/>
              <a:t>Эти частицы участвуют в образовании звёзд, что в свою очередь ведёт к созданию элементов тяжелее гелия, таких как железо и углерод, необходимых для образования твёрдых планет и жизни. Эти элементы входят в состав всего, что имеет массу, а значит и нас с вами.</a:t>
            </a:r>
          </a:p>
          <a:p>
            <a:endParaRPr lang="ru-RU" dirty="0"/>
          </a:p>
        </p:txBody>
      </p:sp>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606</Words>
  <Application>Microsoft Office PowerPoint</Application>
  <PresentationFormat>Экран (4:3)</PresentationFormat>
  <Paragraphs>20</Paragraphs>
  <Slides>10</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Черные дыры</vt:lpstr>
      <vt:lpstr>Слайд 2</vt:lpstr>
      <vt:lpstr>Слайд 3</vt:lpstr>
      <vt:lpstr>Слайд 4</vt:lpstr>
      <vt:lpstr>Слайд 5</vt:lpstr>
      <vt:lpstr>Не все чёрные дыры одинаковы</vt:lpstr>
      <vt:lpstr> Они достаточно шумные </vt:lpstr>
      <vt:lpstr>Они замедляют время </vt:lpstr>
      <vt:lpstr>Мы состоим из одного и того же материала </vt:lpstr>
      <vt:lpstr>ВСЁ!                                                          :-D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Черные дыры</dc:title>
  <dc:creator>swytter</dc:creator>
  <cp:lastModifiedBy>swytter</cp:lastModifiedBy>
  <cp:revision>2</cp:revision>
  <dcterms:created xsi:type="dcterms:W3CDTF">2013-04-21T05:32:11Z</dcterms:created>
  <dcterms:modified xsi:type="dcterms:W3CDTF">2013-04-21T08:38:26Z</dcterms:modified>
</cp:coreProperties>
</file>