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F6EB1-C591-4E88-85C5-3B8E784F45F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CB5380-5B3B-48EA-BA15-72A9EBBAF25C}">
      <dgm:prSet custT="1"/>
      <dgm:spPr/>
      <dgm:t>
        <a:bodyPr/>
        <a:lstStyle/>
        <a:p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Leaflets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B3DDFA-2EF2-45C0-A45F-190777DDA20B}" type="parTrans" cxnId="{5ECCFC55-BB7C-4A5C-9562-76C981B277AF}">
      <dgm:prSet/>
      <dgm:spPr/>
      <dgm:t>
        <a:bodyPr/>
        <a:lstStyle/>
        <a:p>
          <a:endParaRPr lang="ru-RU"/>
        </a:p>
      </dgm:t>
    </dgm:pt>
    <dgm:pt modelId="{688104BD-0328-440A-B83D-092BAAC5E5B6}" type="sibTrans" cxnId="{5ECCFC55-BB7C-4A5C-9562-76C981B277AF}">
      <dgm:prSet/>
      <dgm:spPr/>
      <dgm:t>
        <a:bodyPr/>
        <a:lstStyle/>
        <a:p>
          <a:endParaRPr lang="ru-RU"/>
        </a:p>
      </dgm:t>
    </dgm:pt>
    <dgm:pt modelId="{04779052-AD6F-4903-B690-45D681735F48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Posters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F41AA4-022C-4379-B470-AD4C7C819916}" type="parTrans" cxnId="{BE410CC5-CD4F-4B93-92EB-0A23387B2243}">
      <dgm:prSet/>
      <dgm:spPr/>
      <dgm:t>
        <a:bodyPr/>
        <a:lstStyle/>
        <a:p>
          <a:endParaRPr lang="ru-RU"/>
        </a:p>
      </dgm:t>
    </dgm:pt>
    <dgm:pt modelId="{732C2D2F-B696-4F12-BAAA-04D71F6D9DFD}" type="sibTrans" cxnId="{BE410CC5-CD4F-4B93-92EB-0A23387B2243}">
      <dgm:prSet/>
      <dgm:spPr/>
      <dgm:t>
        <a:bodyPr/>
        <a:lstStyle/>
        <a:p>
          <a:endParaRPr lang="ru-RU"/>
        </a:p>
      </dgm:t>
    </dgm:pt>
    <dgm:pt modelId="{0F6FBEA9-E20E-4CB2-9AF5-B3046AB55BB6}">
      <dgm:prSet phldrT="[Текст]" custT="1"/>
      <dgm:spPr/>
      <dgm:t>
        <a:bodyPr/>
        <a:lstStyle/>
        <a:p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Booklets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E8E1018-3D4B-4CEC-8617-1A530D45AEB8}" type="parTrans" cxnId="{C960F7F1-9AAA-4595-930E-D591DFD6784F}">
      <dgm:prSet/>
      <dgm:spPr/>
      <dgm:t>
        <a:bodyPr/>
        <a:lstStyle/>
        <a:p>
          <a:endParaRPr lang="ru-RU"/>
        </a:p>
      </dgm:t>
    </dgm:pt>
    <dgm:pt modelId="{19841C21-0D72-4B4C-A217-61BF78E915A3}" type="sibTrans" cxnId="{C960F7F1-9AAA-4595-930E-D591DFD6784F}">
      <dgm:prSet/>
      <dgm:spPr/>
      <dgm:t>
        <a:bodyPr/>
        <a:lstStyle/>
        <a:p>
          <a:endParaRPr lang="ru-RU"/>
        </a:p>
      </dgm:t>
    </dgm:pt>
    <dgm:pt modelId="{02DA03DE-AFEA-4A3C-BE2C-939246C097F4}">
      <dgm:prSet phldrT="[Текст]" custT="1"/>
      <dgm:spPr/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Prospectuses</a:t>
          </a:r>
          <a:endParaRPr lang="ru-RU" sz="24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D549E6-3AFC-430E-8535-A000B78D9EF6}" type="parTrans" cxnId="{CA423929-345E-45F9-B6D9-3F0C350422E7}">
      <dgm:prSet/>
      <dgm:spPr/>
      <dgm:t>
        <a:bodyPr/>
        <a:lstStyle/>
        <a:p>
          <a:endParaRPr lang="ru-RU"/>
        </a:p>
      </dgm:t>
    </dgm:pt>
    <dgm:pt modelId="{E017EE2B-6946-4E82-83F4-E972768CE35C}" type="sibTrans" cxnId="{CA423929-345E-45F9-B6D9-3F0C350422E7}">
      <dgm:prSet/>
      <dgm:spPr/>
      <dgm:t>
        <a:bodyPr/>
        <a:lstStyle/>
        <a:p>
          <a:endParaRPr lang="ru-RU"/>
        </a:p>
      </dgm:t>
    </dgm:pt>
    <dgm:pt modelId="{76DD93E0-72CD-42DF-87AB-51ADC257C8C7}">
      <dgm:prSet custT="1"/>
      <dgm:spPr/>
      <dgm:t>
        <a:bodyPr/>
        <a:lstStyle/>
        <a:p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Catalogs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D08117F-4D49-43E5-B444-444A70882D1E}" type="parTrans" cxnId="{9F61FDA3-B2B8-4FC2-9D88-E09CB5EA41AC}">
      <dgm:prSet/>
      <dgm:spPr/>
      <dgm:t>
        <a:bodyPr/>
        <a:lstStyle/>
        <a:p>
          <a:endParaRPr lang="ru-RU"/>
        </a:p>
      </dgm:t>
    </dgm:pt>
    <dgm:pt modelId="{A0DFB0D0-11AA-4DD0-B368-72E50D5AF118}" type="sibTrans" cxnId="{9F61FDA3-B2B8-4FC2-9D88-E09CB5EA41AC}">
      <dgm:prSet/>
      <dgm:spPr/>
      <dgm:t>
        <a:bodyPr/>
        <a:lstStyle/>
        <a:p>
          <a:endParaRPr lang="ru-RU"/>
        </a:p>
      </dgm:t>
    </dgm:pt>
    <dgm:pt modelId="{CB9DD77B-AFF8-4F45-BC92-CD41A49A1998}">
      <dgm:prSet custT="1"/>
      <dgm:spPr/>
      <dgm:t>
        <a:bodyPr/>
        <a:lstStyle/>
        <a:p>
          <a:r>
            <a:rPr lang="en-US" sz="28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Business</a:t>
          </a:r>
          <a:r>
            <a:rPr lang="en-US" sz="2100" b="1" i="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2800" b="1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cards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A650C75-D73F-4B10-91F3-1734A0FBE416}" type="parTrans" cxnId="{57BEA370-A404-4248-9626-B13A1E4BFBF0}">
      <dgm:prSet/>
      <dgm:spPr/>
      <dgm:t>
        <a:bodyPr/>
        <a:lstStyle/>
        <a:p>
          <a:endParaRPr lang="ru-RU"/>
        </a:p>
      </dgm:t>
    </dgm:pt>
    <dgm:pt modelId="{3E956262-C76F-43CF-A44E-FCF051B6C5B7}" type="sibTrans" cxnId="{57BEA370-A404-4248-9626-B13A1E4BFBF0}">
      <dgm:prSet/>
      <dgm:spPr/>
      <dgm:t>
        <a:bodyPr/>
        <a:lstStyle/>
        <a:p>
          <a:endParaRPr lang="ru-RU"/>
        </a:p>
      </dgm:t>
    </dgm:pt>
    <dgm:pt modelId="{BA0D9995-54AA-488E-ADED-297F49BD139E}">
      <dgm:prSet custT="1"/>
      <dgm:spPr/>
      <dgm:t>
        <a:bodyPr/>
        <a:lstStyle/>
        <a:p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Flyers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A75F800-065A-452B-8688-BCB4F98BEDCA}" type="parTrans" cxnId="{D83B6248-88CB-42B7-B4C5-2F8ACEAD7B10}">
      <dgm:prSet/>
      <dgm:spPr/>
      <dgm:t>
        <a:bodyPr/>
        <a:lstStyle/>
        <a:p>
          <a:endParaRPr lang="ru-RU"/>
        </a:p>
      </dgm:t>
    </dgm:pt>
    <dgm:pt modelId="{1BA04B82-521A-4C82-8FAD-4FFB079520FB}" type="sibTrans" cxnId="{D83B6248-88CB-42B7-B4C5-2F8ACEAD7B10}">
      <dgm:prSet/>
      <dgm:spPr/>
      <dgm:t>
        <a:bodyPr/>
        <a:lstStyle/>
        <a:p>
          <a:endParaRPr lang="ru-RU"/>
        </a:p>
      </dgm:t>
    </dgm:pt>
    <dgm:pt modelId="{CCEEA926-558F-41AD-A175-C744FE848ADE}">
      <dgm:prSet custT="1"/>
      <dgm:spPr/>
      <dgm:t>
        <a:bodyPr/>
        <a:lstStyle/>
        <a:p>
          <a:r>
            <a:rPr lang="en-US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Labels</a:t>
          </a:r>
          <a:endParaRPr lang="ru-RU" sz="2800" b="1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FAE58ED-10BF-45A8-9996-3C75A589D809}" type="parTrans" cxnId="{2999CC2C-C074-477F-BB37-CB733F22C56C}">
      <dgm:prSet/>
      <dgm:spPr/>
      <dgm:t>
        <a:bodyPr/>
        <a:lstStyle/>
        <a:p>
          <a:endParaRPr lang="ru-RU"/>
        </a:p>
      </dgm:t>
    </dgm:pt>
    <dgm:pt modelId="{FC900BBD-355F-4087-95FD-CE0144577427}" type="sibTrans" cxnId="{2999CC2C-C074-477F-BB37-CB733F22C56C}">
      <dgm:prSet/>
      <dgm:spPr/>
      <dgm:t>
        <a:bodyPr/>
        <a:lstStyle/>
        <a:p>
          <a:endParaRPr lang="ru-RU"/>
        </a:p>
      </dgm:t>
    </dgm:pt>
    <dgm:pt modelId="{97E5917C-C23F-4960-8614-60F1C52E2AA8}" type="pres">
      <dgm:prSet presAssocID="{9B8F6EB1-C591-4E88-85C5-3B8E784F45F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D10DF-30B4-4DCF-A838-15424EFC262E}" type="pres">
      <dgm:prSet presAssocID="{07CB5380-5B3B-48EA-BA15-72A9EBBAF25C}" presName="compNode" presStyleCnt="0"/>
      <dgm:spPr/>
    </dgm:pt>
    <dgm:pt modelId="{D5674C73-D37C-457C-9B61-F2B6D61790A4}" type="pres">
      <dgm:prSet presAssocID="{07CB5380-5B3B-48EA-BA15-72A9EBBAF25C}" presName="pictRect" presStyleLbl="node1" presStyleIdx="0" presStyleCnt="8" custScaleY="121455" custLinFactNeighborX="3261" custLinFactNeighborY="-176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5B0E69F-29CB-4F06-993A-9B92DF288782}" type="pres">
      <dgm:prSet presAssocID="{07CB5380-5B3B-48EA-BA15-72A9EBBAF25C}" presName="textRec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F560E4-1F41-4ECF-9B49-25F9426A77E4}" type="pres">
      <dgm:prSet presAssocID="{688104BD-0328-440A-B83D-092BAAC5E5B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158374-54B1-48C5-94C8-5461E105EE76}" type="pres">
      <dgm:prSet presAssocID="{04779052-AD6F-4903-B690-45D681735F48}" presName="compNode" presStyleCnt="0"/>
      <dgm:spPr/>
    </dgm:pt>
    <dgm:pt modelId="{7606D6B0-0FDB-4A8B-A6AA-1096AFCD15D2}" type="pres">
      <dgm:prSet presAssocID="{04779052-AD6F-4903-B690-45D681735F48}" presName="pictRect" presStyleLbl="node1" presStyleIdx="1" presStyleCnt="8" custScaleY="153787" custLinFactNeighborX="4714" custLinFactNeighborY="-234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719A1C-5145-4587-B8E1-073660CD1694}" type="pres">
      <dgm:prSet presAssocID="{04779052-AD6F-4903-B690-45D681735F48}" presName="textRect" presStyleLbl="revTx" presStyleIdx="1" presStyleCnt="8" custScaleY="72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55669-90CB-4590-9564-2827B655F84A}" type="pres">
      <dgm:prSet presAssocID="{732C2D2F-B696-4F12-BAAA-04D71F6D9DF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331589A-D561-4E6D-9549-ECE48AC6BB9D}" type="pres">
      <dgm:prSet presAssocID="{0F6FBEA9-E20E-4CB2-9AF5-B3046AB55BB6}" presName="compNode" presStyleCnt="0"/>
      <dgm:spPr/>
    </dgm:pt>
    <dgm:pt modelId="{A5908432-A845-4F8E-89C5-D0788243A0F7}" type="pres">
      <dgm:prSet presAssocID="{0F6FBEA9-E20E-4CB2-9AF5-B3046AB55BB6}" presName="pictRect" presStyleLbl="node1" presStyleIdx="2" presStyleCnt="8" custScaleY="120484" custLinFactNeighborX="1940" custLinFactNeighborY="-1514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D6E75F4-90BA-4225-BC67-C7087AEBEBDF}" type="pres">
      <dgm:prSet presAssocID="{0F6FBEA9-E20E-4CB2-9AF5-B3046AB55BB6}" presName="textRect" presStyleLbl="revTx" presStyleIdx="2" presStyleCnt="8" custScaleX="104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9DC91-6BDA-4CC4-A6A4-0934EB402ACC}" type="pres">
      <dgm:prSet presAssocID="{19841C21-0D72-4B4C-A217-61BF78E915A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367621-3BEA-4F52-9196-5D1065E45B4A}" type="pres">
      <dgm:prSet presAssocID="{02DA03DE-AFEA-4A3C-BE2C-939246C097F4}" presName="compNode" presStyleCnt="0"/>
      <dgm:spPr/>
    </dgm:pt>
    <dgm:pt modelId="{37C01BBD-37DB-4AF1-94FD-9CFAAA837C0A}" type="pres">
      <dgm:prSet presAssocID="{02DA03DE-AFEA-4A3C-BE2C-939246C097F4}" presName="pictRect" presStyleLbl="node1" presStyleIdx="3" presStyleCnt="8" custScaleY="120484" custLinFactNeighborX="-456" custLinFactNeighborY="-1514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F7D2DFC8-5B2C-41B8-9176-BC11EA58AD94}" type="pres">
      <dgm:prSet presAssocID="{02DA03DE-AFEA-4A3C-BE2C-939246C097F4}" presName="textRect" presStyleLbl="revTx" presStyleIdx="3" presStyleCnt="8" custScaleX="140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248E7-01FF-4024-BA19-E8F558A9A384}" type="pres">
      <dgm:prSet presAssocID="{E017EE2B-6946-4E82-83F4-E972768CE35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1FDAA22-9127-4F0E-AB0F-2BB11136D378}" type="pres">
      <dgm:prSet presAssocID="{76DD93E0-72CD-42DF-87AB-51ADC257C8C7}" presName="compNode" presStyleCnt="0"/>
      <dgm:spPr/>
    </dgm:pt>
    <dgm:pt modelId="{4681A7CA-67E1-4D9B-87D9-BC817E918A9C}" type="pres">
      <dgm:prSet presAssocID="{76DD93E0-72CD-42DF-87AB-51ADC257C8C7}" presName="pictRect" presStyleLbl="node1" presStyleIdx="4" presStyleCnt="8" custScaleY="124100" custLinFactNeighborX="-2091" custLinFactNeighborY="-1101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021DF14-9471-48CE-8008-EB4AE15CAEBD}" type="pres">
      <dgm:prSet presAssocID="{76DD93E0-72CD-42DF-87AB-51ADC257C8C7}" presName="textRect" presStyleLbl="revTx" presStyleIdx="4" presStyleCnt="8" custScaleX="115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9F2C0-21B2-4FC1-A6BF-FFBAB1B6DE86}" type="pres">
      <dgm:prSet presAssocID="{A0DFB0D0-11AA-4DD0-B368-72E50D5AF1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9E70B5C-4AA7-4DCA-977A-AAE9F4847ABD}" type="pres">
      <dgm:prSet presAssocID="{CB9DD77B-AFF8-4F45-BC92-CD41A49A1998}" presName="compNode" presStyleCnt="0"/>
      <dgm:spPr/>
    </dgm:pt>
    <dgm:pt modelId="{7FB343DD-791E-446D-A280-189C1794E713}" type="pres">
      <dgm:prSet presAssocID="{CB9DD77B-AFF8-4F45-BC92-CD41A49A1998}" presName="pictRect" presStyleLbl="node1" presStyleIdx="5" presStyleCnt="8" custScaleY="134185" custLinFactNeighborX="-10053" custLinFactNeighborY="-8489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F6B62-A3FA-43F9-BC91-05448AF7EF76}" type="pres">
      <dgm:prSet presAssocID="{CB9DD77B-AFF8-4F45-BC92-CD41A49A1998}" presName="textRect" presStyleLbl="revTx" presStyleIdx="5" presStyleCnt="8" custScaleX="11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9B7CE-E3D2-41A2-873B-79D410DFB8CE}" type="pres">
      <dgm:prSet presAssocID="{3E956262-C76F-43CF-A44E-FCF051B6C5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88E0F6E-55AD-4E80-94B8-587748C5F2DE}" type="pres">
      <dgm:prSet presAssocID="{BA0D9995-54AA-488E-ADED-297F49BD139E}" presName="compNode" presStyleCnt="0"/>
      <dgm:spPr/>
    </dgm:pt>
    <dgm:pt modelId="{BB18E27D-0983-4EA4-B92F-4106F4894DFE}" type="pres">
      <dgm:prSet presAssocID="{BA0D9995-54AA-488E-ADED-297F49BD139E}" presName="pictRect" presStyleLbl="node1" presStyleIdx="6" presStyleCnt="8" custScaleY="141154" custLinFactNeighborX="-6228" custLinFactNeighborY="-12298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A47CFAB-80C0-449C-9766-668BEA56FD9E}" type="pres">
      <dgm:prSet presAssocID="{BA0D9995-54AA-488E-ADED-297F49BD139E}" presName="textRec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D62C7-DAB7-4DB6-94C2-412E35FFD515}" type="pres">
      <dgm:prSet presAssocID="{1BA04B82-521A-4C82-8FAD-4FFB079520F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4F74C9B-2845-4E1E-AA42-F2139A526077}" type="pres">
      <dgm:prSet presAssocID="{CCEEA926-558F-41AD-A175-C744FE848ADE}" presName="compNode" presStyleCnt="0"/>
      <dgm:spPr/>
    </dgm:pt>
    <dgm:pt modelId="{9CD2BE9B-6895-4162-8806-8665F9C342A3}" type="pres">
      <dgm:prSet presAssocID="{CCEEA926-558F-41AD-A175-C744FE848ADE}" presName="pictRect" presStyleLbl="node1" presStyleIdx="7" presStyleCnt="8" custScaleY="144269" custLinFactNeighborX="-456" custLinFactNeighborY="-16045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106580-8D1D-4FAC-90EE-34ECB597A9E6}" type="pres">
      <dgm:prSet presAssocID="{CCEEA926-558F-41AD-A175-C744FE848ADE}" presName="textRec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7FFF66-3779-4946-A4C0-936812CDAC98}" type="presOf" srcId="{732C2D2F-B696-4F12-BAAA-04D71F6D9DFD}" destId="{5BB55669-90CB-4590-9564-2827B655F84A}" srcOrd="0" destOrd="0" presId="urn:microsoft.com/office/officeart/2005/8/layout/pList1"/>
    <dgm:cxn modelId="{79439A2F-1C1B-4BE2-AC58-A6184D6356B8}" type="presOf" srcId="{76DD93E0-72CD-42DF-87AB-51ADC257C8C7}" destId="{E021DF14-9471-48CE-8008-EB4AE15CAEBD}" srcOrd="0" destOrd="0" presId="urn:microsoft.com/office/officeart/2005/8/layout/pList1"/>
    <dgm:cxn modelId="{9B93C0C8-3E0C-4876-8372-1B13B04F9041}" type="presOf" srcId="{07CB5380-5B3B-48EA-BA15-72A9EBBAF25C}" destId="{95B0E69F-29CB-4F06-993A-9B92DF288782}" srcOrd="0" destOrd="0" presId="urn:microsoft.com/office/officeart/2005/8/layout/pList1"/>
    <dgm:cxn modelId="{E5537A47-D591-4279-8059-1DF77C21C5A5}" type="presOf" srcId="{E017EE2B-6946-4E82-83F4-E972768CE35C}" destId="{B9B248E7-01FF-4024-BA19-E8F558A9A384}" srcOrd="0" destOrd="0" presId="urn:microsoft.com/office/officeart/2005/8/layout/pList1"/>
    <dgm:cxn modelId="{DBCE8261-C419-439F-9C13-5D96AAF3ECA2}" type="presOf" srcId="{19841C21-0D72-4B4C-A217-61BF78E915A3}" destId="{FC49DC91-6BDA-4CC4-A6A4-0934EB402ACC}" srcOrd="0" destOrd="0" presId="urn:microsoft.com/office/officeart/2005/8/layout/pList1"/>
    <dgm:cxn modelId="{CA423929-345E-45F9-B6D9-3F0C350422E7}" srcId="{9B8F6EB1-C591-4E88-85C5-3B8E784F45F4}" destId="{02DA03DE-AFEA-4A3C-BE2C-939246C097F4}" srcOrd="3" destOrd="0" parTransId="{85D549E6-3AFC-430E-8535-A000B78D9EF6}" sibTransId="{E017EE2B-6946-4E82-83F4-E972768CE35C}"/>
    <dgm:cxn modelId="{E8776862-F359-41D3-94B4-E63C36B153F8}" type="presOf" srcId="{02DA03DE-AFEA-4A3C-BE2C-939246C097F4}" destId="{F7D2DFC8-5B2C-41B8-9176-BC11EA58AD94}" srcOrd="0" destOrd="0" presId="urn:microsoft.com/office/officeart/2005/8/layout/pList1"/>
    <dgm:cxn modelId="{F67FBA51-DB6B-45D3-AF48-FFC11331BF24}" type="presOf" srcId="{0F6FBEA9-E20E-4CB2-9AF5-B3046AB55BB6}" destId="{0D6E75F4-90BA-4225-BC67-C7087AEBEBDF}" srcOrd="0" destOrd="0" presId="urn:microsoft.com/office/officeart/2005/8/layout/pList1"/>
    <dgm:cxn modelId="{4F7D482A-8CA5-45D2-8BC0-109F5D357719}" type="presOf" srcId="{04779052-AD6F-4903-B690-45D681735F48}" destId="{87719A1C-5145-4587-B8E1-073660CD1694}" srcOrd="0" destOrd="0" presId="urn:microsoft.com/office/officeart/2005/8/layout/pList1"/>
    <dgm:cxn modelId="{28800371-8654-4D4E-9EB5-1F8B345DE7FE}" type="presOf" srcId="{BA0D9995-54AA-488E-ADED-297F49BD139E}" destId="{4A47CFAB-80C0-449C-9766-668BEA56FD9E}" srcOrd="0" destOrd="0" presId="urn:microsoft.com/office/officeart/2005/8/layout/pList1"/>
    <dgm:cxn modelId="{9F61FDA3-B2B8-4FC2-9D88-E09CB5EA41AC}" srcId="{9B8F6EB1-C591-4E88-85C5-3B8E784F45F4}" destId="{76DD93E0-72CD-42DF-87AB-51ADC257C8C7}" srcOrd="4" destOrd="0" parTransId="{FD08117F-4D49-43E5-B444-444A70882D1E}" sibTransId="{A0DFB0D0-11AA-4DD0-B368-72E50D5AF118}"/>
    <dgm:cxn modelId="{2999CC2C-C074-477F-BB37-CB733F22C56C}" srcId="{9B8F6EB1-C591-4E88-85C5-3B8E784F45F4}" destId="{CCEEA926-558F-41AD-A175-C744FE848ADE}" srcOrd="7" destOrd="0" parTransId="{CFAE58ED-10BF-45A8-9996-3C75A589D809}" sibTransId="{FC900BBD-355F-4087-95FD-CE0144577427}"/>
    <dgm:cxn modelId="{74B28AF6-C948-48CA-A95F-AE80D33D1525}" type="presOf" srcId="{CCEEA926-558F-41AD-A175-C744FE848ADE}" destId="{42106580-8D1D-4FAC-90EE-34ECB597A9E6}" srcOrd="0" destOrd="0" presId="urn:microsoft.com/office/officeart/2005/8/layout/pList1"/>
    <dgm:cxn modelId="{D83B6248-88CB-42B7-B4C5-2F8ACEAD7B10}" srcId="{9B8F6EB1-C591-4E88-85C5-3B8E784F45F4}" destId="{BA0D9995-54AA-488E-ADED-297F49BD139E}" srcOrd="6" destOrd="0" parTransId="{BA75F800-065A-452B-8688-BCB4F98BEDCA}" sibTransId="{1BA04B82-521A-4C82-8FAD-4FFB079520FB}"/>
    <dgm:cxn modelId="{DCB6AE47-32D6-408C-BF9B-36D38CD6E869}" type="presOf" srcId="{9B8F6EB1-C591-4E88-85C5-3B8E784F45F4}" destId="{97E5917C-C23F-4960-8614-60F1C52E2AA8}" srcOrd="0" destOrd="0" presId="urn:microsoft.com/office/officeart/2005/8/layout/pList1"/>
    <dgm:cxn modelId="{F5C1EF6B-9E7B-4277-A802-73C4237B714D}" type="presOf" srcId="{688104BD-0328-440A-B83D-092BAAC5E5B6}" destId="{1DF560E4-1F41-4ECF-9B49-25F9426A77E4}" srcOrd="0" destOrd="0" presId="urn:microsoft.com/office/officeart/2005/8/layout/pList1"/>
    <dgm:cxn modelId="{5ECCFC55-BB7C-4A5C-9562-76C981B277AF}" srcId="{9B8F6EB1-C591-4E88-85C5-3B8E784F45F4}" destId="{07CB5380-5B3B-48EA-BA15-72A9EBBAF25C}" srcOrd="0" destOrd="0" parTransId="{9AB3DDFA-2EF2-45C0-A45F-190777DDA20B}" sibTransId="{688104BD-0328-440A-B83D-092BAAC5E5B6}"/>
    <dgm:cxn modelId="{E6CD6B43-0974-4F30-ADB7-783114E1C836}" type="presOf" srcId="{A0DFB0D0-11AA-4DD0-B368-72E50D5AF118}" destId="{AB19F2C0-21B2-4FC1-A6BF-FFBAB1B6DE86}" srcOrd="0" destOrd="0" presId="urn:microsoft.com/office/officeart/2005/8/layout/pList1"/>
    <dgm:cxn modelId="{BE410CC5-CD4F-4B93-92EB-0A23387B2243}" srcId="{9B8F6EB1-C591-4E88-85C5-3B8E784F45F4}" destId="{04779052-AD6F-4903-B690-45D681735F48}" srcOrd="1" destOrd="0" parTransId="{53F41AA4-022C-4379-B470-AD4C7C819916}" sibTransId="{732C2D2F-B696-4F12-BAAA-04D71F6D9DFD}"/>
    <dgm:cxn modelId="{3F741E6E-42C7-42D4-BC98-FE6888A2DFFE}" type="presOf" srcId="{3E956262-C76F-43CF-A44E-FCF051B6C5B7}" destId="{5A89B7CE-E3D2-41A2-873B-79D410DFB8CE}" srcOrd="0" destOrd="0" presId="urn:microsoft.com/office/officeart/2005/8/layout/pList1"/>
    <dgm:cxn modelId="{9586CE0A-574E-413F-941F-A499BFD6B47F}" type="presOf" srcId="{1BA04B82-521A-4C82-8FAD-4FFB079520FB}" destId="{B5BD62C7-DAB7-4DB6-94C2-412E35FFD515}" srcOrd="0" destOrd="0" presId="urn:microsoft.com/office/officeart/2005/8/layout/pList1"/>
    <dgm:cxn modelId="{57BEA370-A404-4248-9626-B13A1E4BFBF0}" srcId="{9B8F6EB1-C591-4E88-85C5-3B8E784F45F4}" destId="{CB9DD77B-AFF8-4F45-BC92-CD41A49A1998}" srcOrd="5" destOrd="0" parTransId="{5A650C75-D73F-4B10-91F3-1734A0FBE416}" sibTransId="{3E956262-C76F-43CF-A44E-FCF051B6C5B7}"/>
    <dgm:cxn modelId="{C960F7F1-9AAA-4595-930E-D591DFD6784F}" srcId="{9B8F6EB1-C591-4E88-85C5-3B8E784F45F4}" destId="{0F6FBEA9-E20E-4CB2-9AF5-B3046AB55BB6}" srcOrd="2" destOrd="0" parTransId="{0E8E1018-3D4B-4CEC-8617-1A530D45AEB8}" sibTransId="{19841C21-0D72-4B4C-A217-61BF78E915A3}"/>
    <dgm:cxn modelId="{6F9FC63A-97C4-49E2-A936-368128107232}" type="presOf" srcId="{CB9DD77B-AFF8-4F45-BC92-CD41A49A1998}" destId="{F45F6B62-A3FA-43F9-BC91-05448AF7EF76}" srcOrd="0" destOrd="0" presId="urn:microsoft.com/office/officeart/2005/8/layout/pList1"/>
    <dgm:cxn modelId="{C550B5E4-50F3-4948-A3D4-ADFE59A7700E}" type="presParOf" srcId="{97E5917C-C23F-4960-8614-60F1C52E2AA8}" destId="{051D10DF-30B4-4DCF-A838-15424EFC262E}" srcOrd="0" destOrd="0" presId="urn:microsoft.com/office/officeart/2005/8/layout/pList1"/>
    <dgm:cxn modelId="{8458FA88-8882-4C97-8462-098EB368BC2A}" type="presParOf" srcId="{051D10DF-30B4-4DCF-A838-15424EFC262E}" destId="{D5674C73-D37C-457C-9B61-F2B6D61790A4}" srcOrd="0" destOrd="0" presId="urn:microsoft.com/office/officeart/2005/8/layout/pList1"/>
    <dgm:cxn modelId="{67AF31EF-1636-4552-8177-C56D27D254BC}" type="presParOf" srcId="{051D10DF-30B4-4DCF-A838-15424EFC262E}" destId="{95B0E69F-29CB-4F06-993A-9B92DF288782}" srcOrd="1" destOrd="0" presId="urn:microsoft.com/office/officeart/2005/8/layout/pList1"/>
    <dgm:cxn modelId="{37258CB9-93D2-4DF2-89E0-E49908427FBC}" type="presParOf" srcId="{97E5917C-C23F-4960-8614-60F1C52E2AA8}" destId="{1DF560E4-1F41-4ECF-9B49-25F9426A77E4}" srcOrd="1" destOrd="0" presId="urn:microsoft.com/office/officeart/2005/8/layout/pList1"/>
    <dgm:cxn modelId="{2BC68094-D35A-47FD-9693-856E12348695}" type="presParOf" srcId="{97E5917C-C23F-4960-8614-60F1C52E2AA8}" destId="{32158374-54B1-48C5-94C8-5461E105EE76}" srcOrd="2" destOrd="0" presId="urn:microsoft.com/office/officeart/2005/8/layout/pList1"/>
    <dgm:cxn modelId="{C564A5B9-416D-4A7A-9A1A-601EDCA92C6C}" type="presParOf" srcId="{32158374-54B1-48C5-94C8-5461E105EE76}" destId="{7606D6B0-0FDB-4A8B-A6AA-1096AFCD15D2}" srcOrd="0" destOrd="0" presId="urn:microsoft.com/office/officeart/2005/8/layout/pList1"/>
    <dgm:cxn modelId="{8EB6E580-53FF-4659-A3C8-FA7BDBFD70EF}" type="presParOf" srcId="{32158374-54B1-48C5-94C8-5461E105EE76}" destId="{87719A1C-5145-4587-B8E1-073660CD1694}" srcOrd="1" destOrd="0" presId="urn:microsoft.com/office/officeart/2005/8/layout/pList1"/>
    <dgm:cxn modelId="{AC1A1725-0BD5-44B5-B0B3-1015EEA2956E}" type="presParOf" srcId="{97E5917C-C23F-4960-8614-60F1C52E2AA8}" destId="{5BB55669-90CB-4590-9564-2827B655F84A}" srcOrd="3" destOrd="0" presId="urn:microsoft.com/office/officeart/2005/8/layout/pList1"/>
    <dgm:cxn modelId="{5976E2C1-7C1A-420A-AE9D-E71506734B38}" type="presParOf" srcId="{97E5917C-C23F-4960-8614-60F1C52E2AA8}" destId="{3331589A-D561-4E6D-9549-ECE48AC6BB9D}" srcOrd="4" destOrd="0" presId="urn:microsoft.com/office/officeart/2005/8/layout/pList1"/>
    <dgm:cxn modelId="{20BDAEB6-8005-41F7-B24F-3AB6B4F46270}" type="presParOf" srcId="{3331589A-D561-4E6D-9549-ECE48AC6BB9D}" destId="{A5908432-A845-4F8E-89C5-D0788243A0F7}" srcOrd="0" destOrd="0" presId="urn:microsoft.com/office/officeart/2005/8/layout/pList1"/>
    <dgm:cxn modelId="{F1FAE48A-08B9-489E-B74F-D34218DF3369}" type="presParOf" srcId="{3331589A-D561-4E6D-9549-ECE48AC6BB9D}" destId="{0D6E75F4-90BA-4225-BC67-C7087AEBEBDF}" srcOrd="1" destOrd="0" presId="urn:microsoft.com/office/officeart/2005/8/layout/pList1"/>
    <dgm:cxn modelId="{38BC2852-23DA-46CC-A0C9-5FB7E0D87478}" type="presParOf" srcId="{97E5917C-C23F-4960-8614-60F1C52E2AA8}" destId="{FC49DC91-6BDA-4CC4-A6A4-0934EB402ACC}" srcOrd="5" destOrd="0" presId="urn:microsoft.com/office/officeart/2005/8/layout/pList1"/>
    <dgm:cxn modelId="{24AD88FB-0B9D-4918-9400-5E8A66FADFB7}" type="presParOf" srcId="{97E5917C-C23F-4960-8614-60F1C52E2AA8}" destId="{2C367621-3BEA-4F52-9196-5D1065E45B4A}" srcOrd="6" destOrd="0" presId="urn:microsoft.com/office/officeart/2005/8/layout/pList1"/>
    <dgm:cxn modelId="{16276741-31ED-4EFB-B3CD-671CC7A141D4}" type="presParOf" srcId="{2C367621-3BEA-4F52-9196-5D1065E45B4A}" destId="{37C01BBD-37DB-4AF1-94FD-9CFAAA837C0A}" srcOrd="0" destOrd="0" presId="urn:microsoft.com/office/officeart/2005/8/layout/pList1"/>
    <dgm:cxn modelId="{EFD0ABFD-3B0A-4026-89ED-D53B795C8E5D}" type="presParOf" srcId="{2C367621-3BEA-4F52-9196-5D1065E45B4A}" destId="{F7D2DFC8-5B2C-41B8-9176-BC11EA58AD94}" srcOrd="1" destOrd="0" presId="urn:microsoft.com/office/officeart/2005/8/layout/pList1"/>
    <dgm:cxn modelId="{95100E31-5C61-4847-88D5-D475CC001F0D}" type="presParOf" srcId="{97E5917C-C23F-4960-8614-60F1C52E2AA8}" destId="{B9B248E7-01FF-4024-BA19-E8F558A9A384}" srcOrd="7" destOrd="0" presId="urn:microsoft.com/office/officeart/2005/8/layout/pList1"/>
    <dgm:cxn modelId="{AA616273-AC51-4388-BBA9-A8B8658CCC3E}" type="presParOf" srcId="{97E5917C-C23F-4960-8614-60F1C52E2AA8}" destId="{01FDAA22-9127-4F0E-AB0F-2BB11136D378}" srcOrd="8" destOrd="0" presId="urn:microsoft.com/office/officeart/2005/8/layout/pList1"/>
    <dgm:cxn modelId="{363A19CC-9BE8-46DB-A7FB-ACA1458EDCF4}" type="presParOf" srcId="{01FDAA22-9127-4F0E-AB0F-2BB11136D378}" destId="{4681A7CA-67E1-4D9B-87D9-BC817E918A9C}" srcOrd="0" destOrd="0" presId="urn:microsoft.com/office/officeart/2005/8/layout/pList1"/>
    <dgm:cxn modelId="{1252ECFE-5719-4682-B52B-AFEC94D746F1}" type="presParOf" srcId="{01FDAA22-9127-4F0E-AB0F-2BB11136D378}" destId="{E021DF14-9471-48CE-8008-EB4AE15CAEBD}" srcOrd="1" destOrd="0" presId="urn:microsoft.com/office/officeart/2005/8/layout/pList1"/>
    <dgm:cxn modelId="{FB03CFCF-41F0-4C74-8B65-2B57AF6F27F6}" type="presParOf" srcId="{97E5917C-C23F-4960-8614-60F1C52E2AA8}" destId="{AB19F2C0-21B2-4FC1-A6BF-FFBAB1B6DE86}" srcOrd="9" destOrd="0" presId="urn:microsoft.com/office/officeart/2005/8/layout/pList1"/>
    <dgm:cxn modelId="{B558D857-9DFC-4927-B05B-96B0A1732FB7}" type="presParOf" srcId="{97E5917C-C23F-4960-8614-60F1C52E2AA8}" destId="{59E70B5C-4AA7-4DCA-977A-AAE9F4847ABD}" srcOrd="10" destOrd="0" presId="urn:microsoft.com/office/officeart/2005/8/layout/pList1"/>
    <dgm:cxn modelId="{551EA03F-108F-4AA6-80B6-281CEF315BEE}" type="presParOf" srcId="{59E70B5C-4AA7-4DCA-977A-AAE9F4847ABD}" destId="{7FB343DD-791E-446D-A280-189C1794E713}" srcOrd="0" destOrd="0" presId="urn:microsoft.com/office/officeart/2005/8/layout/pList1"/>
    <dgm:cxn modelId="{667A4B7A-7167-4C8E-99A3-2ABF2883A75D}" type="presParOf" srcId="{59E70B5C-4AA7-4DCA-977A-AAE9F4847ABD}" destId="{F45F6B62-A3FA-43F9-BC91-05448AF7EF76}" srcOrd="1" destOrd="0" presId="urn:microsoft.com/office/officeart/2005/8/layout/pList1"/>
    <dgm:cxn modelId="{6C153607-0738-4609-A424-AF3BA12FA2A5}" type="presParOf" srcId="{97E5917C-C23F-4960-8614-60F1C52E2AA8}" destId="{5A89B7CE-E3D2-41A2-873B-79D410DFB8CE}" srcOrd="11" destOrd="0" presId="urn:microsoft.com/office/officeart/2005/8/layout/pList1"/>
    <dgm:cxn modelId="{519AB948-671D-43CD-842C-F7472E114EDC}" type="presParOf" srcId="{97E5917C-C23F-4960-8614-60F1C52E2AA8}" destId="{F88E0F6E-55AD-4E80-94B8-587748C5F2DE}" srcOrd="12" destOrd="0" presId="urn:microsoft.com/office/officeart/2005/8/layout/pList1"/>
    <dgm:cxn modelId="{5A678C4C-CC86-4076-B19C-66E0531C4582}" type="presParOf" srcId="{F88E0F6E-55AD-4E80-94B8-587748C5F2DE}" destId="{BB18E27D-0983-4EA4-B92F-4106F4894DFE}" srcOrd="0" destOrd="0" presId="urn:microsoft.com/office/officeart/2005/8/layout/pList1"/>
    <dgm:cxn modelId="{F8EEA100-1F98-4404-BB25-9403FE99C253}" type="presParOf" srcId="{F88E0F6E-55AD-4E80-94B8-587748C5F2DE}" destId="{4A47CFAB-80C0-449C-9766-668BEA56FD9E}" srcOrd="1" destOrd="0" presId="urn:microsoft.com/office/officeart/2005/8/layout/pList1"/>
    <dgm:cxn modelId="{2C7AD931-A3ED-4321-BC34-672C4DB856EA}" type="presParOf" srcId="{97E5917C-C23F-4960-8614-60F1C52E2AA8}" destId="{B5BD62C7-DAB7-4DB6-94C2-412E35FFD515}" srcOrd="13" destOrd="0" presId="urn:microsoft.com/office/officeart/2005/8/layout/pList1"/>
    <dgm:cxn modelId="{11B15576-CC85-4013-9730-ABFE07C7C082}" type="presParOf" srcId="{97E5917C-C23F-4960-8614-60F1C52E2AA8}" destId="{64F74C9B-2845-4E1E-AA42-F2139A526077}" srcOrd="14" destOrd="0" presId="urn:microsoft.com/office/officeart/2005/8/layout/pList1"/>
    <dgm:cxn modelId="{F2812668-DC0A-4F91-87EB-27AC497936FE}" type="presParOf" srcId="{64F74C9B-2845-4E1E-AA42-F2139A526077}" destId="{9CD2BE9B-6895-4162-8806-8665F9C342A3}" srcOrd="0" destOrd="0" presId="urn:microsoft.com/office/officeart/2005/8/layout/pList1"/>
    <dgm:cxn modelId="{90A4FAA2-8277-4AC5-B756-1C458A560964}" type="presParOf" srcId="{64F74C9B-2845-4E1E-AA42-F2139A526077}" destId="{42106580-8D1D-4FAC-90EE-34ECB597A9E6}" srcOrd="1" destOrd="0" presId="urn:microsoft.com/office/officeart/2005/8/layout/p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F53590-94A5-4D90-9BB0-7E129A16CC63}" type="doc">
      <dgm:prSet loTypeId="urn:microsoft.com/office/officeart/2005/8/layout/default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0428D4-D239-44FE-B45D-9548B47D6306}">
      <dgm:prSet phldrT="[Текст]" custT="1"/>
      <dgm:spPr/>
      <dgm:t>
        <a:bodyPr/>
        <a:lstStyle/>
        <a:p>
          <a:r>
            <a:rPr lang="en-US" sz="3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Speed of manufacture 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CB97E3-3264-454F-9F54-8CE03E5DF3DF}" type="parTrans" cxnId="{252568AF-38D6-4843-8F94-0B6431468F35}">
      <dgm:prSet/>
      <dgm:spPr/>
      <dgm:t>
        <a:bodyPr/>
        <a:lstStyle/>
        <a:p>
          <a:endParaRPr lang="ru-RU"/>
        </a:p>
      </dgm:t>
    </dgm:pt>
    <dgm:pt modelId="{74F55B5C-6279-47A2-9C71-4FC6D80E1738}" type="sibTrans" cxnId="{252568AF-38D6-4843-8F94-0B6431468F35}">
      <dgm:prSet/>
      <dgm:spPr/>
      <dgm:t>
        <a:bodyPr/>
        <a:lstStyle/>
        <a:p>
          <a:endParaRPr lang="ru-RU"/>
        </a:p>
      </dgm:t>
    </dgm:pt>
    <dgm:pt modelId="{227E1CDF-6844-4991-9E9F-2202F32338B0}">
      <dgm:prSet phldrT="[Текст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Fast modification 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FDC455-1CF5-42C2-9CED-3F3A73115C9F}" type="parTrans" cxnId="{FAC1BDEB-37BC-42A8-9FEB-B94B9FB41BEF}">
      <dgm:prSet/>
      <dgm:spPr/>
      <dgm:t>
        <a:bodyPr/>
        <a:lstStyle/>
        <a:p>
          <a:endParaRPr lang="ru-RU"/>
        </a:p>
      </dgm:t>
    </dgm:pt>
    <dgm:pt modelId="{0DB94CD3-12B6-4C84-B130-308F853270FA}" type="sibTrans" cxnId="{FAC1BDEB-37BC-42A8-9FEB-B94B9FB41BEF}">
      <dgm:prSet/>
      <dgm:spPr/>
      <dgm:t>
        <a:bodyPr/>
        <a:lstStyle/>
        <a:p>
          <a:endParaRPr lang="ru-RU"/>
        </a:p>
      </dgm:t>
    </dgm:pt>
    <dgm:pt modelId="{9894853E-BE94-4376-A113-FB25005F4875}">
      <dgm:prSet phldrT="[Текст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More deeply realize the information 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EAF15CC-3054-49AD-8CB5-CC0C52CC043C}" type="parTrans" cxnId="{26CEEDDC-7A44-42CD-8D6A-7A630E363E9C}">
      <dgm:prSet/>
      <dgm:spPr/>
      <dgm:t>
        <a:bodyPr/>
        <a:lstStyle/>
        <a:p>
          <a:endParaRPr lang="ru-RU"/>
        </a:p>
      </dgm:t>
    </dgm:pt>
    <dgm:pt modelId="{5A1BD96E-AA6F-4BEF-A66E-DF6F3C2CE066}" type="sibTrans" cxnId="{26CEEDDC-7A44-42CD-8D6A-7A630E363E9C}">
      <dgm:prSet/>
      <dgm:spPr/>
      <dgm:t>
        <a:bodyPr/>
        <a:lstStyle/>
        <a:p>
          <a:endParaRPr lang="ru-RU"/>
        </a:p>
      </dgm:t>
    </dgm:pt>
    <dgm:pt modelId="{B60A59F1-4D50-437D-8C42-20F26572BB52}">
      <dgm:prSet phldrT="[Текст]"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Profitability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700DCF8-6E8A-4B4F-9B7A-1D98DC6515FD}" type="parTrans" cxnId="{45F23CDD-AA25-4E8E-92A9-772715756FEE}">
      <dgm:prSet/>
      <dgm:spPr/>
      <dgm:t>
        <a:bodyPr/>
        <a:lstStyle/>
        <a:p>
          <a:endParaRPr lang="ru-RU"/>
        </a:p>
      </dgm:t>
    </dgm:pt>
    <dgm:pt modelId="{6842D3D1-82EA-4FA6-A63B-A3DAFF6B3573}" type="sibTrans" cxnId="{45F23CDD-AA25-4E8E-92A9-772715756FEE}">
      <dgm:prSet/>
      <dgm:spPr/>
      <dgm:t>
        <a:bodyPr/>
        <a:lstStyle/>
        <a:p>
          <a:endParaRPr lang="ru-RU"/>
        </a:p>
      </dgm:t>
    </dgm:pt>
    <dgm:pt modelId="{4F8F1E32-D540-4846-A69C-8872F4CBBB3F}">
      <dgm:prSet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Simplicity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C7A764-D842-41BF-881C-5635FA72AA7D}" type="parTrans" cxnId="{D15352E8-EB6C-4E1C-AF64-420996A2C6BA}">
      <dgm:prSet/>
      <dgm:spPr/>
      <dgm:t>
        <a:bodyPr/>
        <a:lstStyle/>
        <a:p>
          <a:endParaRPr lang="ru-RU"/>
        </a:p>
      </dgm:t>
    </dgm:pt>
    <dgm:pt modelId="{38C653DF-E3E2-4782-8D52-084CE62BAF5D}" type="sibTrans" cxnId="{D15352E8-EB6C-4E1C-AF64-420996A2C6BA}">
      <dgm:prSet/>
      <dgm:spPr/>
      <dgm:t>
        <a:bodyPr/>
        <a:lstStyle/>
        <a:p>
          <a:endParaRPr lang="ru-RU"/>
        </a:p>
      </dgm:t>
    </dgm:pt>
    <dgm:pt modelId="{D608F3D8-EE26-47E3-861D-27FC6D65E6B9}">
      <dgm:prSet/>
      <dgm:spPr/>
      <dgm:t>
        <a:bodyPr/>
        <a:lstStyle/>
        <a:p>
          <a:r>
            <a:rPr lang="en-US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Using advertizing immediately</a:t>
          </a:r>
          <a:endParaRPr lang="ru-RU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818AA85-7761-46F1-BA8F-DE3D73EB2ACD}" type="parTrans" cxnId="{116C1A19-F6A2-4054-9125-31BF5AC2A767}">
      <dgm:prSet/>
      <dgm:spPr/>
      <dgm:t>
        <a:bodyPr/>
        <a:lstStyle/>
        <a:p>
          <a:endParaRPr lang="ru-RU"/>
        </a:p>
      </dgm:t>
    </dgm:pt>
    <dgm:pt modelId="{66C38D71-F9C2-40A3-9C43-3CFBF4E22E06}" type="sibTrans" cxnId="{116C1A19-F6A2-4054-9125-31BF5AC2A767}">
      <dgm:prSet/>
      <dgm:spPr/>
      <dgm:t>
        <a:bodyPr/>
        <a:lstStyle/>
        <a:p>
          <a:endParaRPr lang="ru-RU"/>
        </a:p>
      </dgm:t>
    </dgm:pt>
    <dgm:pt modelId="{1E79395B-77AA-4A51-8B86-3EE333F72F25}" type="pres">
      <dgm:prSet presAssocID="{C6F53590-94A5-4D90-9BB0-7E129A16CC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0C98F-A24A-45E4-9559-0A6B3632F55D}" type="pres">
      <dgm:prSet presAssocID="{E30428D4-D239-44FE-B45D-9548B47D630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5213E9-636A-475C-9E0B-C6C9CAB4AD5C}" type="pres">
      <dgm:prSet presAssocID="{74F55B5C-6279-47A2-9C71-4FC6D80E1738}" presName="sibTrans" presStyleCnt="0"/>
      <dgm:spPr/>
    </dgm:pt>
    <dgm:pt modelId="{EE9FF021-3097-4AAA-8A09-BB2527639744}" type="pres">
      <dgm:prSet presAssocID="{227E1CDF-6844-4991-9E9F-2202F32338B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EFBFE-BA6A-457D-B23C-F59C484CF7EC}" type="pres">
      <dgm:prSet presAssocID="{0DB94CD3-12B6-4C84-B130-308F853270FA}" presName="sibTrans" presStyleCnt="0"/>
      <dgm:spPr/>
    </dgm:pt>
    <dgm:pt modelId="{05E787F4-92D5-4196-BCCD-5CF430B7493A}" type="pres">
      <dgm:prSet presAssocID="{9894853E-BE94-4376-A113-FB25005F487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0B390-782B-415C-97FE-57D4D792C6EF}" type="pres">
      <dgm:prSet presAssocID="{5A1BD96E-AA6F-4BEF-A66E-DF6F3C2CE066}" presName="sibTrans" presStyleCnt="0"/>
      <dgm:spPr/>
    </dgm:pt>
    <dgm:pt modelId="{65DB616F-EFDD-448D-A485-5BC9572CFBA2}" type="pres">
      <dgm:prSet presAssocID="{B60A59F1-4D50-437D-8C42-20F26572BB5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509BB-84EF-468F-9D51-5E2A8B98922F}" type="pres">
      <dgm:prSet presAssocID="{6842D3D1-82EA-4FA6-A63B-A3DAFF6B3573}" presName="sibTrans" presStyleCnt="0"/>
      <dgm:spPr/>
    </dgm:pt>
    <dgm:pt modelId="{1BD86ED8-1D6C-4F06-88C9-79E7A3FB2DC0}" type="pres">
      <dgm:prSet presAssocID="{4F8F1E32-D540-4846-A69C-8872F4CBBB3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4234D-D546-47D7-84A1-9057CD6CADBC}" type="pres">
      <dgm:prSet presAssocID="{38C653DF-E3E2-4782-8D52-084CE62BAF5D}" presName="sibTrans" presStyleCnt="0"/>
      <dgm:spPr/>
    </dgm:pt>
    <dgm:pt modelId="{4DFC28B0-38B4-4172-B919-E4C754E1840E}" type="pres">
      <dgm:prSet presAssocID="{D608F3D8-EE26-47E3-861D-27FC6D65E6B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2568AF-38D6-4843-8F94-0B6431468F35}" srcId="{C6F53590-94A5-4D90-9BB0-7E129A16CC63}" destId="{E30428D4-D239-44FE-B45D-9548B47D6306}" srcOrd="0" destOrd="0" parTransId="{E4CB97E3-3264-454F-9F54-8CE03E5DF3DF}" sibTransId="{74F55B5C-6279-47A2-9C71-4FC6D80E1738}"/>
    <dgm:cxn modelId="{45F23CDD-AA25-4E8E-92A9-772715756FEE}" srcId="{C6F53590-94A5-4D90-9BB0-7E129A16CC63}" destId="{B60A59F1-4D50-437D-8C42-20F26572BB52}" srcOrd="3" destOrd="0" parTransId="{3700DCF8-6E8A-4B4F-9B7A-1D98DC6515FD}" sibTransId="{6842D3D1-82EA-4FA6-A63B-A3DAFF6B3573}"/>
    <dgm:cxn modelId="{9AF58439-733F-4D38-8C5F-131211E902AB}" type="presOf" srcId="{4F8F1E32-D540-4846-A69C-8872F4CBBB3F}" destId="{1BD86ED8-1D6C-4F06-88C9-79E7A3FB2DC0}" srcOrd="0" destOrd="0" presId="urn:microsoft.com/office/officeart/2005/8/layout/default"/>
    <dgm:cxn modelId="{D2EB8DF2-B184-4C79-841D-29287949EC72}" type="presOf" srcId="{B60A59F1-4D50-437D-8C42-20F26572BB52}" destId="{65DB616F-EFDD-448D-A485-5BC9572CFBA2}" srcOrd="0" destOrd="0" presId="urn:microsoft.com/office/officeart/2005/8/layout/default"/>
    <dgm:cxn modelId="{51592106-49D7-4175-84A9-D4B613AEC6FD}" type="presOf" srcId="{9894853E-BE94-4376-A113-FB25005F4875}" destId="{05E787F4-92D5-4196-BCCD-5CF430B7493A}" srcOrd="0" destOrd="0" presId="urn:microsoft.com/office/officeart/2005/8/layout/default"/>
    <dgm:cxn modelId="{D7EA36C4-D111-45CD-8EA4-9479FCE7BAE0}" type="presOf" srcId="{E30428D4-D239-44FE-B45D-9548B47D6306}" destId="{00C0C98F-A24A-45E4-9559-0A6B3632F55D}" srcOrd="0" destOrd="0" presId="urn:microsoft.com/office/officeart/2005/8/layout/default"/>
    <dgm:cxn modelId="{916ACCD6-BA99-4B28-B61A-7B10AB877852}" type="presOf" srcId="{D608F3D8-EE26-47E3-861D-27FC6D65E6B9}" destId="{4DFC28B0-38B4-4172-B919-E4C754E1840E}" srcOrd="0" destOrd="0" presId="urn:microsoft.com/office/officeart/2005/8/layout/default"/>
    <dgm:cxn modelId="{D15352E8-EB6C-4E1C-AF64-420996A2C6BA}" srcId="{C6F53590-94A5-4D90-9BB0-7E129A16CC63}" destId="{4F8F1E32-D540-4846-A69C-8872F4CBBB3F}" srcOrd="4" destOrd="0" parTransId="{86C7A764-D842-41BF-881C-5635FA72AA7D}" sibTransId="{38C653DF-E3E2-4782-8D52-084CE62BAF5D}"/>
    <dgm:cxn modelId="{E963A3EA-029B-4C90-8A65-774882B06D2C}" type="presOf" srcId="{227E1CDF-6844-4991-9E9F-2202F32338B0}" destId="{EE9FF021-3097-4AAA-8A09-BB2527639744}" srcOrd="0" destOrd="0" presId="urn:microsoft.com/office/officeart/2005/8/layout/default"/>
    <dgm:cxn modelId="{116C1A19-F6A2-4054-9125-31BF5AC2A767}" srcId="{C6F53590-94A5-4D90-9BB0-7E129A16CC63}" destId="{D608F3D8-EE26-47E3-861D-27FC6D65E6B9}" srcOrd="5" destOrd="0" parTransId="{C818AA85-7761-46F1-BA8F-DE3D73EB2ACD}" sibTransId="{66C38D71-F9C2-40A3-9C43-3CFBF4E22E06}"/>
    <dgm:cxn modelId="{26CEEDDC-7A44-42CD-8D6A-7A630E363E9C}" srcId="{C6F53590-94A5-4D90-9BB0-7E129A16CC63}" destId="{9894853E-BE94-4376-A113-FB25005F4875}" srcOrd="2" destOrd="0" parTransId="{6EAF15CC-3054-49AD-8CB5-CC0C52CC043C}" sibTransId="{5A1BD96E-AA6F-4BEF-A66E-DF6F3C2CE066}"/>
    <dgm:cxn modelId="{D8856377-3828-41F5-8293-6C7BED70C132}" type="presOf" srcId="{C6F53590-94A5-4D90-9BB0-7E129A16CC63}" destId="{1E79395B-77AA-4A51-8B86-3EE333F72F25}" srcOrd="0" destOrd="0" presId="urn:microsoft.com/office/officeart/2005/8/layout/default"/>
    <dgm:cxn modelId="{FAC1BDEB-37BC-42A8-9FEB-B94B9FB41BEF}" srcId="{C6F53590-94A5-4D90-9BB0-7E129A16CC63}" destId="{227E1CDF-6844-4991-9E9F-2202F32338B0}" srcOrd="1" destOrd="0" parTransId="{E7FDC455-1CF5-42C2-9CED-3F3A73115C9F}" sibTransId="{0DB94CD3-12B6-4C84-B130-308F853270FA}"/>
    <dgm:cxn modelId="{46B1F505-28C6-4473-9882-89C698DD0A1B}" type="presParOf" srcId="{1E79395B-77AA-4A51-8B86-3EE333F72F25}" destId="{00C0C98F-A24A-45E4-9559-0A6B3632F55D}" srcOrd="0" destOrd="0" presId="urn:microsoft.com/office/officeart/2005/8/layout/default"/>
    <dgm:cxn modelId="{C9B30E09-1F99-4A4E-8C27-0106B9E9BA9B}" type="presParOf" srcId="{1E79395B-77AA-4A51-8B86-3EE333F72F25}" destId="{B55213E9-636A-475C-9E0B-C6C9CAB4AD5C}" srcOrd="1" destOrd="0" presId="urn:microsoft.com/office/officeart/2005/8/layout/default"/>
    <dgm:cxn modelId="{622953CC-C5DC-4D9E-9887-7B8DB3CD4BF5}" type="presParOf" srcId="{1E79395B-77AA-4A51-8B86-3EE333F72F25}" destId="{EE9FF021-3097-4AAA-8A09-BB2527639744}" srcOrd="2" destOrd="0" presId="urn:microsoft.com/office/officeart/2005/8/layout/default"/>
    <dgm:cxn modelId="{99319EAC-25F6-4311-9D07-90370F7F239E}" type="presParOf" srcId="{1E79395B-77AA-4A51-8B86-3EE333F72F25}" destId="{9DFEFBFE-BA6A-457D-B23C-F59C484CF7EC}" srcOrd="3" destOrd="0" presId="urn:microsoft.com/office/officeart/2005/8/layout/default"/>
    <dgm:cxn modelId="{2D1AC8C2-1134-452A-8CFA-9532BDB20604}" type="presParOf" srcId="{1E79395B-77AA-4A51-8B86-3EE333F72F25}" destId="{05E787F4-92D5-4196-BCCD-5CF430B7493A}" srcOrd="4" destOrd="0" presId="urn:microsoft.com/office/officeart/2005/8/layout/default"/>
    <dgm:cxn modelId="{6E3E2E62-16AE-4640-8E9E-60C90D8229DE}" type="presParOf" srcId="{1E79395B-77AA-4A51-8B86-3EE333F72F25}" destId="{25A0B390-782B-415C-97FE-57D4D792C6EF}" srcOrd="5" destOrd="0" presId="urn:microsoft.com/office/officeart/2005/8/layout/default"/>
    <dgm:cxn modelId="{8B04FD4A-FCB1-4045-BB8D-CF46C130F8CC}" type="presParOf" srcId="{1E79395B-77AA-4A51-8B86-3EE333F72F25}" destId="{65DB616F-EFDD-448D-A485-5BC9572CFBA2}" srcOrd="6" destOrd="0" presId="urn:microsoft.com/office/officeart/2005/8/layout/default"/>
    <dgm:cxn modelId="{4637FC67-19A8-4F32-BA4F-7D998937BAC0}" type="presParOf" srcId="{1E79395B-77AA-4A51-8B86-3EE333F72F25}" destId="{4F0509BB-84EF-468F-9D51-5E2A8B98922F}" srcOrd="7" destOrd="0" presId="urn:microsoft.com/office/officeart/2005/8/layout/default"/>
    <dgm:cxn modelId="{7D3C28D8-72D0-4797-AAE2-429687EE6F47}" type="presParOf" srcId="{1E79395B-77AA-4A51-8B86-3EE333F72F25}" destId="{1BD86ED8-1D6C-4F06-88C9-79E7A3FB2DC0}" srcOrd="8" destOrd="0" presId="urn:microsoft.com/office/officeart/2005/8/layout/default"/>
    <dgm:cxn modelId="{9F672699-90DC-4B75-B666-6BAF930F0D90}" type="presParOf" srcId="{1E79395B-77AA-4A51-8B86-3EE333F72F25}" destId="{10A4234D-D546-47D7-84A1-9057CD6CADBC}" srcOrd="9" destOrd="0" presId="urn:microsoft.com/office/officeart/2005/8/layout/default"/>
    <dgm:cxn modelId="{90CE0045-B6C9-4C7B-A359-E2E1DD20236C}" type="presParOf" srcId="{1E79395B-77AA-4A51-8B86-3EE333F72F25}" destId="{4DFC28B0-38B4-4172-B919-E4C754E1840E}" srcOrd="10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1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8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1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1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9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5"/>
            <a:ext cx="762000" cy="365125"/>
          </a:xfrm>
        </p:spPr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3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3" y="2998766"/>
            <a:ext cx="3053867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5"/>
            <a:ext cx="2133600" cy="365125"/>
          </a:xfrm>
        </p:spPr>
        <p:txBody>
          <a:bodyPr/>
          <a:lstStyle/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7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5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B03BCE5-7F55-4DCB-A340-A6B9A58E8EC3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5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5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690E54-AE35-4E6C-B3F5-EF736029A6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386701">
            <a:off x="493057" y="273525"/>
            <a:ext cx="8472519" cy="2299544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  <a:cs typeface="Aharoni" pitchFamily="2" charset="-79"/>
              </a:rPr>
              <a:t>PRINT ADVERTISING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cs typeface="Aharoni" pitchFamily="2" charset="-79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" name="Picture 6" descr="http://cs10041.userapi.com/u12691450/111120496/x_77b813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445833">
            <a:off x="2630610" y="3509778"/>
            <a:ext cx="3664427" cy="270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7157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Handwriting" pitchFamily="66" charset="0"/>
              </a:rPr>
              <a:t> 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What is print advertising?</a:t>
            </a:r>
            <a:endParaRPr lang="ru-RU" sz="6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43848">
            <a:off x="-228547" y="1587236"/>
            <a:ext cx="9364912" cy="256019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90000"/>
                  </a:schemeClr>
                </a:solidFill>
              </a:rPr>
              <a:t>    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Print advertising is a form of advertising, which is made on a special printed products and is aimed, first of all, on visual perception. Printing or polygraph advertising the most widespread form of advertising all over the world.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1" name="Picture 2" descr="http://profi-media.ru/wp-content/uploads/2012/09/pre_081-300x1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23501">
            <a:off x="793551" y="4472152"/>
            <a:ext cx="3491487" cy="1640676"/>
          </a:xfrm>
          <a:prstGeom prst="rect">
            <a:avLst/>
          </a:prstGeom>
          <a:noFill/>
        </p:spPr>
      </p:pic>
      <p:pic>
        <p:nvPicPr>
          <p:cNvPr id="12" name="Picture 2" descr="http://images.tiu.ru/528914_w640_h640_shirokoformat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36827">
            <a:off x="4889749" y="4118066"/>
            <a:ext cx="3698811" cy="2157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786742" cy="928694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urlz MT" pitchFamily="82" charset="0"/>
              </a:rPr>
              <a:t>Types of print advertising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142984"/>
          <a:ext cx="8858312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143932" cy="11540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latin typeface="Curlz MT" pitchFamily="82" charset="0"/>
              </a:rPr>
              <a:t/>
            </a:r>
            <a:br>
              <a:rPr lang="en-US" sz="6600" b="1" dirty="0" smtClean="0">
                <a:latin typeface="Curlz MT" pitchFamily="82" charset="0"/>
              </a:rPr>
            </a:br>
            <a:r>
              <a:rPr lang="en-US" sz="6600" b="1" dirty="0" smtClean="0">
                <a:latin typeface="Curlz MT" pitchFamily="82" charset="0"/>
              </a:rPr>
              <a:t>  </a:t>
            </a:r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Print advertising rules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5786446" cy="51435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Advertisements in the press, as a rule, are laconic and short</a:t>
            </a:r>
          </a:p>
          <a:p>
            <a:pPr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print advertising illustration application is very effective</a:t>
            </a:r>
          </a:p>
          <a:p>
            <a:pPr>
              <a:buNone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very important to focus attention to all possible communication facilities with the advertiser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ages.prom.ua/1330605_w640_h640_listo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535">
            <a:off x="5737427" y="2660408"/>
            <a:ext cx="3007879" cy="317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/>
            </a:r>
            <a:b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</a:b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urlz MT" pitchFamily="82" charset="0"/>
              </a:rPr>
              <a:t>Advantages of a print advertising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71802" y="1714488"/>
          <a:ext cx="6357982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http://www.avmgranite.com/images/advant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429132"/>
            <a:ext cx="3357586" cy="2000264"/>
          </a:xfrm>
          <a:prstGeom prst="rect">
            <a:avLst/>
          </a:prstGeom>
          <a:noFill/>
        </p:spPr>
      </p:pic>
      <p:pic>
        <p:nvPicPr>
          <p:cNvPr id="7" name="Picture 2" descr="http://doolssite.info/print/image-138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52469">
            <a:off x="1058557" y="1839956"/>
            <a:ext cx="198941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Advertising in magazines</a:t>
            </a:r>
            <a:endParaRPr lang="ru-RU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32502">
            <a:off x="213219" y="1710977"/>
            <a:ext cx="2074490" cy="291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0069">
            <a:off x="2560170" y="1898123"/>
            <a:ext cx="192882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565">
            <a:off x="4714876" y="1643050"/>
            <a:ext cx="1853536" cy="275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64292">
            <a:off x="6877220" y="1851256"/>
            <a:ext cx="200026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437453">
            <a:off x="137806" y="4894156"/>
            <a:ext cx="9001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For a long time advertisers understand how to act on the consumers through print products. They knew how to engage the viewer.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678661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 Creative business cards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411056">
            <a:off x="0" y="1500175"/>
            <a:ext cx="3786182" cy="25717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There are both successful and absolutely ridiculous examples of creative business cards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6856">
            <a:off x="4557973" y="1668204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2701">
            <a:off x="5139003" y="4101788"/>
            <a:ext cx="3601464" cy="243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11006">
            <a:off x="568087" y="3959899"/>
            <a:ext cx="379341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58312" cy="15001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latin typeface="Curlz MT" pitchFamily="82" charset="0"/>
              </a:rPr>
              <a:t>   Creative advertising posters              in magazines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5787">
            <a:off x="7061496" y="3540293"/>
            <a:ext cx="1821177" cy="27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28802"/>
            <a:ext cx="33575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4500570"/>
            <a:ext cx="3000396" cy="2100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500570"/>
            <a:ext cx="34290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21378424">
            <a:off x="4071934" y="2000240"/>
            <a:ext cx="45005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Examples of creative advertising posters in magazines: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571612"/>
            <a:ext cx="839619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Lucida Handwriting" pitchFamily="66" charset="0"/>
              </a:rPr>
              <a:t>Thank you for attention!</a:t>
            </a:r>
            <a:endParaRPr lang="ru-R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179</TotalTime>
  <Words>180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PRINT ADVERTISING</vt:lpstr>
      <vt:lpstr>  What is print advertising?</vt:lpstr>
      <vt:lpstr>Types of print advertising</vt:lpstr>
      <vt:lpstr>   Print advertising rules </vt:lpstr>
      <vt:lpstr> Advantages of a print advertising </vt:lpstr>
      <vt:lpstr>Advertising in magazines</vt:lpstr>
      <vt:lpstr>  Creative business cards</vt:lpstr>
      <vt:lpstr>   Creative advertising posters              in magazines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ADVERTIZING</dc:title>
  <dc:creator>Пользователь Windows</dc:creator>
  <cp:lastModifiedBy>Пользователь Windows</cp:lastModifiedBy>
  <cp:revision>22</cp:revision>
  <dcterms:created xsi:type="dcterms:W3CDTF">2012-11-27T16:51:24Z</dcterms:created>
  <dcterms:modified xsi:type="dcterms:W3CDTF">2013-04-22T14:15:12Z</dcterms:modified>
</cp:coreProperties>
</file>