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Default Extension="png" ContentType="image/png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5" r:id="rId5"/>
    <p:sldId id="260" r:id="rId6"/>
    <p:sldId id="267" r:id="rId7"/>
    <p:sldId id="261" r:id="rId8"/>
    <p:sldId id="26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1.png"/><Relationship Id="rId1" Type="http://schemas.openxmlformats.org/officeDocument/2006/relationships/image" Target="../media/image24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0439AF-73C6-4545-9D3B-3AB388EE6FFF}" type="doc">
      <dgm:prSet loTypeId="urn:microsoft.com/office/officeart/2005/8/layout/hierarchy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36CE8D0-4BCE-46C0-A5E2-49ABA37ED669}">
      <dgm:prSet phldrT="[Текст]"/>
      <dgm:spPr/>
      <dgm:t>
        <a:bodyPr/>
        <a:lstStyle/>
        <a:p>
          <a:r>
            <a:rPr lang="ru-RU" b="1" dirty="0" smtClean="0"/>
            <a:t>Класс Однодольные </a:t>
          </a:r>
          <a:endParaRPr lang="ru-RU" b="1" dirty="0"/>
        </a:p>
      </dgm:t>
    </dgm:pt>
    <dgm:pt modelId="{DAE82B13-08CE-4286-923E-45AD450FA5D4}" type="parTrans" cxnId="{972F396B-F287-4653-918F-B3A2A6A18B1A}">
      <dgm:prSet/>
      <dgm:spPr/>
      <dgm:t>
        <a:bodyPr/>
        <a:lstStyle/>
        <a:p>
          <a:endParaRPr lang="ru-RU"/>
        </a:p>
      </dgm:t>
    </dgm:pt>
    <dgm:pt modelId="{FD5F90D0-75DC-425A-8D55-5DFD12132152}" type="sibTrans" cxnId="{972F396B-F287-4653-918F-B3A2A6A18B1A}">
      <dgm:prSet/>
      <dgm:spPr/>
      <dgm:t>
        <a:bodyPr/>
        <a:lstStyle/>
        <a:p>
          <a:endParaRPr lang="ru-RU"/>
        </a:p>
      </dgm:t>
    </dgm:pt>
    <dgm:pt modelId="{70139FC4-38EF-44AD-BA75-D2D7ACC59032}">
      <dgm:prSet phldrT="[Текст]"/>
      <dgm:spPr/>
      <dgm:t>
        <a:bodyPr/>
        <a:lstStyle/>
        <a:p>
          <a:r>
            <a:rPr lang="ru-RU" dirty="0" smtClean="0"/>
            <a:t>П/к </a:t>
          </a:r>
          <a:r>
            <a:rPr lang="ru-RU" dirty="0" err="1" smtClean="0"/>
            <a:t>Алисматиды</a:t>
          </a:r>
          <a:endParaRPr lang="ru-RU" dirty="0"/>
        </a:p>
      </dgm:t>
    </dgm:pt>
    <dgm:pt modelId="{2C1EC418-7883-4B6E-8302-CA644D393925}" type="parTrans" cxnId="{C31C1B0C-0BE5-49FC-9914-07E50691DFC0}">
      <dgm:prSet/>
      <dgm:spPr/>
      <dgm:t>
        <a:bodyPr/>
        <a:lstStyle/>
        <a:p>
          <a:endParaRPr lang="ru-RU"/>
        </a:p>
      </dgm:t>
    </dgm:pt>
    <dgm:pt modelId="{54B2E35A-E3C1-4DB1-82D5-B15E716D8521}" type="sibTrans" cxnId="{C31C1B0C-0BE5-49FC-9914-07E50691DFC0}">
      <dgm:prSet/>
      <dgm:spPr/>
      <dgm:t>
        <a:bodyPr/>
        <a:lstStyle/>
        <a:p>
          <a:endParaRPr lang="ru-RU"/>
        </a:p>
      </dgm:t>
    </dgm:pt>
    <dgm:pt modelId="{661FDEEC-39B8-4603-9D2F-DB103A011003}">
      <dgm:prSet phldrT="[Текст]"/>
      <dgm:spPr/>
      <dgm:t>
        <a:bodyPr/>
        <a:lstStyle/>
        <a:p>
          <a:r>
            <a:rPr lang="ru-RU" dirty="0" smtClean="0"/>
            <a:t>2 порядка, </a:t>
          </a:r>
        </a:p>
        <a:p>
          <a:r>
            <a:rPr lang="ru-RU" dirty="0" smtClean="0"/>
            <a:t>15 семейств</a:t>
          </a:r>
          <a:endParaRPr lang="ru-RU" dirty="0"/>
        </a:p>
      </dgm:t>
    </dgm:pt>
    <dgm:pt modelId="{3D4A595C-CCFB-43F6-8EBB-35EE7BB4B771}" type="parTrans" cxnId="{E433B27D-E76A-4000-9235-504E49493B4C}">
      <dgm:prSet/>
      <dgm:spPr/>
      <dgm:t>
        <a:bodyPr/>
        <a:lstStyle/>
        <a:p>
          <a:endParaRPr lang="ru-RU"/>
        </a:p>
      </dgm:t>
    </dgm:pt>
    <dgm:pt modelId="{E3B911A7-7F6D-4975-9F1B-7305FE5AB21E}" type="sibTrans" cxnId="{E433B27D-E76A-4000-9235-504E49493B4C}">
      <dgm:prSet/>
      <dgm:spPr/>
      <dgm:t>
        <a:bodyPr/>
        <a:lstStyle/>
        <a:p>
          <a:endParaRPr lang="ru-RU"/>
        </a:p>
      </dgm:t>
    </dgm:pt>
    <dgm:pt modelId="{AFBF8CB1-66E2-41EE-8831-D7B84F07A635}">
      <dgm:prSet phldrT="[Текст]"/>
      <dgm:spPr/>
      <dgm:t>
        <a:bodyPr/>
        <a:lstStyle/>
        <a:p>
          <a:r>
            <a:rPr lang="ru-RU" dirty="0" smtClean="0"/>
            <a:t>П/к </a:t>
          </a:r>
          <a:r>
            <a:rPr lang="ru-RU" dirty="0" err="1" smtClean="0"/>
            <a:t>Арециды</a:t>
          </a:r>
          <a:endParaRPr lang="ru-RU" dirty="0"/>
        </a:p>
      </dgm:t>
    </dgm:pt>
    <dgm:pt modelId="{03602AC4-DA2B-448D-895F-104606F8FA01}" type="parTrans" cxnId="{440B8867-14DB-4DAF-BF5D-5E140D54539D}">
      <dgm:prSet/>
      <dgm:spPr/>
      <dgm:t>
        <a:bodyPr/>
        <a:lstStyle/>
        <a:p>
          <a:endParaRPr lang="ru-RU"/>
        </a:p>
      </dgm:t>
    </dgm:pt>
    <dgm:pt modelId="{27674BF3-D51D-4EA7-9842-62E9FBE24775}" type="sibTrans" cxnId="{440B8867-14DB-4DAF-BF5D-5E140D54539D}">
      <dgm:prSet/>
      <dgm:spPr/>
      <dgm:t>
        <a:bodyPr/>
        <a:lstStyle/>
        <a:p>
          <a:endParaRPr lang="ru-RU"/>
        </a:p>
      </dgm:t>
    </dgm:pt>
    <dgm:pt modelId="{406BF58A-B052-469A-B1C1-4182C9BA3DD9}">
      <dgm:prSet phldrT="[Текст]"/>
      <dgm:spPr/>
      <dgm:t>
        <a:bodyPr/>
        <a:lstStyle/>
        <a:p>
          <a:r>
            <a:rPr lang="ru-RU" dirty="0" smtClean="0"/>
            <a:t>5 порядков, </a:t>
          </a:r>
        </a:p>
        <a:p>
          <a:r>
            <a:rPr lang="ru-RU" dirty="0" smtClean="0"/>
            <a:t>4 семейства</a:t>
          </a:r>
          <a:endParaRPr lang="ru-RU" dirty="0"/>
        </a:p>
      </dgm:t>
    </dgm:pt>
    <dgm:pt modelId="{530F53CF-25F6-4686-A9B7-CD57FAD6EEBD}" type="parTrans" cxnId="{0D94A800-FCB7-4427-970B-398FBD707710}">
      <dgm:prSet/>
      <dgm:spPr/>
      <dgm:t>
        <a:bodyPr/>
        <a:lstStyle/>
        <a:p>
          <a:endParaRPr lang="ru-RU"/>
        </a:p>
      </dgm:t>
    </dgm:pt>
    <dgm:pt modelId="{50774815-89B3-40F7-BB39-80AF2A4E35B4}" type="sibTrans" cxnId="{0D94A800-FCB7-4427-970B-398FBD707710}">
      <dgm:prSet/>
      <dgm:spPr/>
      <dgm:t>
        <a:bodyPr/>
        <a:lstStyle/>
        <a:p>
          <a:endParaRPr lang="ru-RU"/>
        </a:p>
      </dgm:t>
    </dgm:pt>
    <dgm:pt modelId="{DFA60A8A-FA35-4DD0-AF6E-7980D1A5C612}">
      <dgm:prSet/>
      <dgm:spPr/>
      <dgm:t>
        <a:bodyPr/>
        <a:lstStyle/>
        <a:p>
          <a:r>
            <a:rPr lang="ru-RU" dirty="0" smtClean="0"/>
            <a:t>П/к </a:t>
          </a:r>
          <a:r>
            <a:rPr lang="ru-RU" dirty="0" err="1" smtClean="0"/>
            <a:t>Лилиды</a:t>
          </a:r>
          <a:endParaRPr lang="ru-RU" dirty="0"/>
        </a:p>
      </dgm:t>
    </dgm:pt>
    <dgm:pt modelId="{8CB504D0-3124-4400-898A-D2B771E086CB}" type="parTrans" cxnId="{DEF3D231-66B2-4629-B93E-10729F25AD56}">
      <dgm:prSet/>
      <dgm:spPr/>
      <dgm:t>
        <a:bodyPr/>
        <a:lstStyle/>
        <a:p>
          <a:endParaRPr lang="ru-RU"/>
        </a:p>
      </dgm:t>
    </dgm:pt>
    <dgm:pt modelId="{8E13478F-82B3-4B32-A14F-5B6C8447B80D}" type="sibTrans" cxnId="{DEF3D231-66B2-4629-B93E-10729F25AD56}">
      <dgm:prSet/>
      <dgm:spPr/>
      <dgm:t>
        <a:bodyPr/>
        <a:lstStyle/>
        <a:p>
          <a:endParaRPr lang="ru-RU"/>
        </a:p>
      </dgm:t>
    </dgm:pt>
    <dgm:pt modelId="{17407856-A174-4967-91D0-8CCCAF28B9B4}">
      <dgm:prSet/>
      <dgm:spPr/>
      <dgm:t>
        <a:bodyPr/>
        <a:lstStyle/>
        <a:p>
          <a:r>
            <a:rPr lang="ru-RU" dirty="0" smtClean="0"/>
            <a:t>13 порядков, 58 семейств</a:t>
          </a:r>
          <a:endParaRPr lang="ru-RU" dirty="0"/>
        </a:p>
      </dgm:t>
    </dgm:pt>
    <dgm:pt modelId="{671A7793-C75D-4666-AA08-CA1439F41D57}" type="parTrans" cxnId="{D596A349-36B2-49D3-83C9-4EACE90B5C10}">
      <dgm:prSet/>
      <dgm:spPr/>
      <dgm:t>
        <a:bodyPr/>
        <a:lstStyle/>
        <a:p>
          <a:endParaRPr lang="ru-RU"/>
        </a:p>
      </dgm:t>
    </dgm:pt>
    <dgm:pt modelId="{A0101541-03AA-4534-9F92-3C151BD975AC}" type="sibTrans" cxnId="{D596A349-36B2-49D3-83C9-4EACE90B5C10}">
      <dgm:prSet/>
      <dgm:spPr/>
      <dgm:t>
        <a:bodyPr/>
        <a:lstStyle/>
        <a:p>
          <a:endParaRPr lang="ru-RU"/>
        </a:p>
      </dgm:t>
    </dgm:pt>
    <dgm:pt modelId="{856FC2FC-4D1E-4A55-9C9A-ABFC2E7AD681}">
      <dgm:prSet/>
      <dgm:spPr/>
      <dgm:t>
        <a:bodyPr/>
        <a:lstStyle/>
        <a:p>
          <a:r>
            <a:rPr lang="ru-RU" dirty="0" smtClean="0"/>
            <a:t>семейство Лилейные</a:t>
          </a:r>
          <a:endParaRPr lang="ru-RU" dirty="0"/>
        </a:p>
      </dgm:t>
    </dgm:pt>
    <dgm:pt modelId="{5B6A46F3-4D42-48CF-ACFC-59C803746F7E}" type="parTrans" cxnId="{1A5F4452-F331-4F43-8F8C-C36C8D8FFD87}">
      <dgm:prSet/>
      <dgm:spPr/>
      <dgm:t>
        <a:bodyPr/>
        <a:lstStyle/>
        <a:p>
          <a:endParaRPr lang="ru-RU"/>
        </a:p>
      </dgm:t>
    </dgm:pt>
    <dgm:pt modelId="{2963BD3B-9F13-4D30-BE74-4325B777CA42}" type="sibTrans" cxnId="{1A5F4452-F331-4F43-8F8C-C36C8D8FFD87}">
      <dgm:prSet/>
      <dgm:spPr/>
      <dgm:t>
        <a:bodyPr/>
        <a:lstStyle/>
        <a:p>
          <a:endParaRPr lang="ru-RU"/>
        </a:p>
      </dgm:t>
    </dgm:pt>
    <dgm:pt modelId="{11B4467A-9396-48C5-BAA7-CA798F2A59FB}">
      <dgm:prSet/>
      <dgm:spPr/>
      <dgm:t>
        <a:bodyPr/>
        <a:lstStyle/>
        <a:p>
          <a:r>
            <a:rPr lang="ru-RU" dirty="0" smtClean="0"/>
            <a:t>семейство Злаковые</a:t>
          </a:r>
          <a:endParaRPr lang="ru-RU" dirty="0"/>
        </a:p>
      </dgm:t>
    </dgm:pt>
    <dgm:pt modelId="{1D6094CF-61C6-4B1F-AE5D-742E0C78C5DB}" type="parTrans" cxnId="{C48BE81C-242C-450A-8DA1-D82713BD6FAC}">
      <dgm:prSet/>
      <dgm:spPr/>
      <dgm:t>
        <a:bodyPr/>
        <a:lstStyle/>
        <a:p>
          <a:endParaRPr lang="ru-RU"/>
        </a:p>
      </dgm:t>
    </dgm:pt>
    <dgm:pt modelId="{EF167C0B-4EC6-4E6F-847F-0D339B1E70DE}" type="sibTrans" cxnId="{C48BE81C-242C-450A-8DA1-D82713BD6FAC}">
      <dgm:prSet/>
      <dgm:spPr/>
      <dgm:t>
        <a:bodyPr/>
        <a:lstStyle/>
        <a:p>
          <a:endParaRPr lang="ru-RU"/>
        </a:p>
      </dgm:t>
    </dgm:pt>
    <dgm:pt modelId="{D4546EEE-E040-45A8-990F-AF0E47E187DC}" type="pres">
      <dgm:prSet presAssocID="{7A0439AF-73C6-4545-9D3B-3AB388EE6FF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2BB8181-1498-4AF6-9825-EA483052DEB0}" type="pres">
      <dgm:prSet presAssocID="{A36CE8D0-4BCE-46C0-A5E2-49ABA37ED669}" presName="hierRoot1" presStyleCnt="0"/>
      <dgm:spPr/>
      <dgm:t>
        <a:bodyPr/>
        <a:lstStyle/>
        <a:p>
          <a:endParaRPr lang="ru-RU"/>
        </a:p>
      </dgm:t>
    </dgm:pt>
    <dgm:pt modelId="{D802389A-654C-485D-BF40-BC4563CC5A22}" type="pres">
      <dgm:prSet presAssocID="{A36CE8D0-4BCE-46C0-A5E2-49ABA37ED669}" presName="composite" presStyleCnt="0"/>
      <dgm:spPr/>
      <dgm:t>
        <a:bodyPr/>
        <a:lstStyle/>
        <a:p>
          <a:endParaRPr lang="ru-RU"/>
        </a:p>
      </dgm:t>
    </dgm:pt>
    <dgm:pt modelId="{45D8040D-EB4D-4940-AF6B-7FD82F214B7B}" type="pres">
      <dgm:prSet presAssocID="{A36CE8D0-4BCE-46C0-A5E2-49ABA37ED669}" presName="background" presStyleLbl="node0" presStyleIdx="0" presStyleCnt="1"/>
      <dgm:spPr/>
      <dgm:t>
        <a:bodyPr/>
        <a:lstStyle/>
        <a:p>
          <a:endParaRPr lang="ru-RU"/>
        </a:p>
      </dgm:t>
    </dgm:pt>
    <dgm:pt modelId="{BAD69AF4-FF06-40CD-B1CB-B1890462E474}" type="pres">
      <dgm:prSet presAssocID="{A36CE8D0-4BCE-46C0-A5E2-49ABA37ED669}" presName="text" presStyleLbl="fgAcc0" presStyleIdx="0" presStyleCnt="1" custScaleX="223083" custScaleY="544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B0CFD0-6585-4BD6-B0AB-67E6067D6CFA}" type="pres">
      <dgm:prSet presAssocID="{A36CE8D0-4BCE-46C0-A5E2-49ABA37ED669}" presName="hierChild2" presStyleCnt="0"/>
      <dgm:spPr/>
      <dgm:t>
        <a:bodyPr/>
        <a:lstStyle/>
        <a:p>
          <a:endParaRPr lang="ru-RU"/>
        </a:p>
      </dgm:t>
    </dgm:pt>
    <dgm:pt modelId="{83159356-4D48-4B50-8139-C7B65270C59F}" type="pres">
      <dgm:prSet presAssocID="{2C1EC418-7883-4B6E-8302-CA644D393925}" presName="Name10" presStyleLbl="parChTrans1D2" presStyleIdx="0" presStyleCnt="3"/>
      <dgm:spPr/>
      <dgm:t>
        <a:bodyPr/>
        <a:lstStyle/>
        <a:p>
          <a:endParaRPr lang="ru-RU"/>
        </a:p>
      </dgm:t>
    </dgm:pt>
    <dgm:pt modelId="{1DDD1814-ABC4-467D-A127-940F7407B080}" type="pres">
      <dgm:prSet presAssocID="{70139FC4-38EF-44AD-BA75-D2D7ACC59032}" presName="hierRoot2" presStyleCnt="0"/>
      <dgm:spPr/>
      <dgm:t>
        <a:bodyPr/>
        <a:lstStyle/>
        <a:p>
          <a:endParaRPr lang="ru-RU"/>
        </a:p>
      </dgm:t>
    </dgm:pt>
    <dgm:pt modelId="{92D4BA71-26C8-4EBD-BC6B-5BA25BAE9F70}" type="pres">
      <dgm:prSet presAssocID="{70139FC4-38EF-44AD-BA75-D2D7ACC59032}" presName="composite2" presStyleCnt="0"/>
      <dgm:spPr/>
      <dgm:t>
        <a:bodyPr/>
        <a:lstStyle/>
        <a:p>
          <a:endParaRPr lang="ru-RU"/>
        </a:p>
      </dgm:t>
    </dgm:pt>
    <dgm:pt modelId="{ACA5097C-4189-44C7-B038-CB64F4A69D4B}" type="pres">
      <dgm:prSet presAssocID="{70139FC4-38EF-44AD-BA75-D2D7ACC59032}" presName="background2" presStyleLbl="node2" presStyleIdx="0" presStyleCnt="3"/>
      <dgm:spPr/>
      <dgm:t>
        <a:bodyPr/>
        <a:lstStyle/>
        <a:p>
          <a:endParaRPr lang="ru-RU"/>
        </a:p>
      </dgm:t>
    </dgm:pt>
    <dgm:pt modelId="{DE8ADA4E-FF19-412A-83C9-3BBF734851CA}" type="pres">
      <dgm:prSet presAssocID="{70139FC4-38EF-44AD-BA75-D2D7ACC59032}" presName="text2" presStyleLbl="fgAcc2" presStyleIdx="0" presStyleCnt="3" custScaleX="92488" custLinFactNeighborX="-56786" custLinFactNeighborY="108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73314A-0F4A-44D3-A0B9-DCB0F4E9E869}" type="pres">
      <dgm:prSet presAssocID="{70139FC4-38EF-44AD-BA75-D2D7ACC59032}" presName="hierChild3" presStyleCnt="0"/>
      <dgm:spPr/>
      <dgm:t>
        <a:bodyPr/>
        <a:lstStyle/>
        <a:p>
          <a:endParaRPr lang="ru-RU"/>
        </a:p>
      </dgm:t>
    </dgm:pt>
    <dgm:pt modelId="{6AA5BD25-0B72-47AD-A901-255ADFFC6E73}" type="pres">
      <dgm:prSet presAssocID="{3D4A595C-CCFB-43F6-8EBB-35EE7BB4B771}" presName="Name17" presStyleLbl="parChTrans1D3" presStyleIdx="0" presStyleCnt="3"/>
      <dgm:spPr/>
      <dgm:t>
        <a:bodyPr/>
        <a:lstStyle/>
        <a:p>
          <a:endParaRPr lang="ru-RU"/>
        </a:p>
      </dgm:t>
    </dgm:pt>
    <dgm:pt modelId="{1257FBBA-0A63-45A3-B32F-03A80A76A3FA}" type="pres">
      <dgm:prSet presAssocID="{661FDEEC-39B8-4603-9D2F-DB103A011003}" presName="hierRoot3" presStyleCnt="0"/>
      <dgm:spPr/>
      <dgm:t>
        <a:bodyPr/>
        <a:lstStyle/>
        <a:p>
          <a:endParaRPr lang="ru-RU"/>
        </a:p>
      </dgm:t>
    </dgm:pt>
    <dgm:pt modelId="{D51A1439-0757-4281-9FC4-EEFD6A939F0C}" type="pres">
      <dgm:prSet presAssocID="{661FDEEC-39B8-4603-9D2F-DB103A011003}" presName="composite3" presStyleCnt="0"/>
      <dgm:spPr/>
      <dgm:t>
        <a:bodyPr/>
        <a:lstStyle/>
        <a:p>
          <a:endParaRPr lang="ru-RU"/>
        </a:p>
      </dgm:t>
    </dgm:pt>
    <dgm:pt modelId="{EB5E06C1-43D1-4E2C-9C96-E9210A5058FF}" type="pres">
      <dgm:prSet presAssocID="{661FDEEC-39B8-4603-9D2F-DB103A011003}" presName="background3" presStyleLbl="node3" presStyleIdx="0" presStyleCnt="3"/>
      <dgm:spPr/>
      <dgm:t>
        <a:bodyPr/>
        <a:lstStyle/>
        <a:p>
          <a:endParaRPr lang="ru-RU"/>
        </a:p>
      </dgm:t>
    </dgm:pt>
    <dgm:pt modelId="{511E1B77-ECC9-4A9C-B330-3E20B157A31A}" type="pres">
      <dgm:prSet presAssocID="{661FDEEC-39B8-4603-9D2F-DB103A011003}" presName="text3" presStyleLbl="fgAcc3" presStyleIdx="0" presStyleCnt="3" custScaleX="93630" custScaleY="80446" custLinFactNeighborX="-56400" custLinFactNeighborY="87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318AEA-5627-47CB-9C60-1ACA3CEBE9AE}" type="pres">
      <dgm:prSet presAssocID="{661FDEEC-39B8-4603-9D2F-DB103A011003}" presName="hierChild4" presStyleCnt="0"/>
      <dgm:spPr/>
      <dgm:t>
        <a:bodyPr/>
        <a:lstStyle/>
        <a:p>
          <a:endParaRPr lang="ru-RU"/>
        </a:p>
      </dgm:t>
    </dgm:pt>
    <dgm:pt modelId="{83C75827-FA07-4188-A033-239EB399C403}" type="pres">
      <dgm:prSet presAssocID="{8CB504D0-3124-4400-898A-D2B771E086CB}" presName="Name10" presStyleLbl="parChTrans1D2" presStyleIdx="1" presStyleCnt="3"/>
      <dgm:spPr/>
      <dgm:t>
        <a:bodyPr/>
        <a:lstStyle/>
        <a:p>
          <a:endParaRPr lang="ru-RU"/>
        </a:p>
      </dgm:t>
    </dgm:pt>
    <dgm:pt modelId="{D97FAB0E-C135-4680-9D60-84AB6860EAC9}" type="pres">
      <dgm:prSet presAssocID="{DFA60A8A-FA35-4DD0-AF6E-7980D1A5C612}" presName="hierRoot2" presStyleCnt="0"/>
      <dgm:spPr/>
      <dgm:t>
        <a:bodyPr/>
        <a:lstStyle/>
        <a:p>
          <a:endParaRPr lang="ru-RU"/>
        </a:p>
      </dgm:t>
    </dgm:pt>
    <dgm:pt modelId="{2261D35E-E455-49FE-BDD3-0FBE2EEC5646}" type="pres">
      <dgm:prSet presAssocID="{DFA60A8A-FA35-4DD0-AF6E-7980D1A5C612}" presName="composite2" presStyleCnt="0"/>
      <dgm:spPr/>
      <dgm:t>
        <a:bodyPr/>
        <a:lstStyle/>
        <a:p>
          <a:endParaRPr lang="ru-RU"/>
        </a:p>
      </dgm:t>
    </dgm:pt>
    <dgm:pt modelId="{7FE2D589-00F9-4C17-A9B5-54C45CF591F0}" type="pres">
      <dgm:prSet presAssocID="{DFA60A8A-FA35-4DD0-AF6E-7980D1A5C612}" presName="background2" presStyleLbl="node2" presStyleIdx="1" presStyleCnt="3"/>
      <dgm:spPr/>
      <dgm:t>
        <a:bodyPr/>
        <a:lstStyle/>
        <a:p>
          <a:endParaRPr lang="ru-RU"/>
        </a:p>
      </dgm:t>
    </dgm:pt>
    <dgm:pt modelId="{553C62A6-A617-48F9-ACB7-BED87CB8B3BA}" type="pres">
      <dgm:prSet presAssocID="{DFA60A8A-FA35-4DD0-AF6E-7980D1A5C612}" presName="text2" presStyleLbl="fgAcc2" presStyleIdx="1" presStyleCnt="3" custLinFactNeighborX="3310" custLinFactNeighborY="182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A4C5AC-007F-403F-96D4-F6AD480FDA19}" type="pres">
      <dgm:prSet presAssocID="{DFA60A8A-FA35-4DD0-AF6E-7980D1A5C612}" presName="hierChild3" presStyleCnt="0"/>
      <dgm:spPr/>
      <dgm:t>
        <a:bodyPr/>
        <a:lstStyle/>
        <a:p>
          <a:endParaRPr lang="ru-RU"/>
        </a:p>
      </dgm:t>
    </dgm:pt>
    <dgm:pt modelId="{196A1ADA-ADF4-4A32-B195-AC519E7411EC}" type="pres">
      <dgm:prSet presAssocID="{671A7793-C75D-4666-AA08-CA1439F41D57}" presName="Name17" presStyleLbl="parChTrans1D3" presStyleIdx="1" presStyleCnt="3"/>
      <dgm:spPr/>
      <dgm:t>
        <a:bodyPr/>
        <a:lstStyle/>
        <a:p>
          <a:endParaRPr lang="ru-RU"/>
        </a:p>
      </dgm:t>
    </dgm:pt>
    <dgm:pt modelId="{6F6D77F1-C2AD-4C20-A393-BE306B1160F6}" type="pres">
      <dgm:prSet presAssocID="{17407856-A174-4967-91D0-8CCCAF28B9B4}" presName="hierRoot3" presStyleCnt="0"/>
      <dgm:spPr/>
      <dgm:t>
        <a:bodyPr/>
        <a:lstStyle/>
        <a:p>
          <a:endParaRPr lang="ru-RU"/>
        </a:p>
      </dgm:t>
    </dgm:pt>
    <dgm:pt modelId="{8936FBD7-ABF2-4479-B522-0F3B221326C1}" type="pres">
      <dgm:prSet presAssocID="{17407856-A174-4967-91D0-8CCCAF28B9B4}" presName="composite3" presStyleCnt="0"/>
      <dgm:spPr/>
      <dgm:t>
        <a:bodyPr/>
        <a:lstStyle/>
        <a:p>
          <a:endParaRPr lang="ru-RU"/>
        </a:p>
      </dgm:t>
    </dgm:pt>
    <dgm:pt modelId="{9302B4B0-EC7D-4693-AABA-BDAE73FCB6EF}" type="pres">
      <dgm:prSet presAssocID="{17407856-A174-4967-91D0-8CCCAF28B9B4}" presName="background3" presStyleLbl="node3" presStyleIdx="1" presStyleCnt="3"/>
      <dgm:spPr/>
      <dgm:t>
        <a:bodyPr/>
        <a:lstStyle/>
        <a:p>
          <a:endParaRPr lang="ru-RU"/>
        </a:p>
      </dgm:t>
    </dgm:pt>
    <dgm:pt modelId="{C7E6984A-0ADE-4237-91FB-F2F1FF7A6CCC}" type="pres">
      <dgm:prSet presAssocID="{17407856-A174-4967-91D0-8CCCAF28B9B4}" presName="text3" presStyleLbl="fgAcc3" presStyleIdx="1" presStyleCnt="3" custScaleY="82959" custLinFactNeighborX="1255" custLinFactNeighborY="16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7BDF11-0F3D-43D7-B059-0509AA2C18AA}" type="pres">
      <dgm:prSet presAssocID="{17407856-A174-4967-91D0-8CCCAF28B9B4}" presName="hierChild4" presStyleCnt="0"/>
      <dgm:spPr/>
      <dgm:t>
        <a:bodyPr/>
        <a:lstStyle/>
        <a:p>
          <a:endParaRPr lang="ru-RU"/>
        </a:p>
      </dgm:t>
    </dgm:pt>
    <dgm:pt modelId="{E7B1A21A-C28C-4D62-8A05-B0AD7454025E}" type="pres">
      <dgm:prSet presAssocID="{5B6A46F3-4D42-48CF-ACFC-59C803746F7E}" presName="Name23" presStyleLbl="parChTrans1D4" presStyleIdx="0" presStyleCnt="2"/>
      <dgm:spPr/>
      <dgm:t>
        <a:bodyPr/>
        <a:lstStyle/>
        <a:p>
          <a:endParaRPr lang="ru-RU"/>
        </a:p>
      </dgm:t>
    </dgm:pt>
    <dgm:pt modelId="{14E24322-3470-4864-AA83-2C325242CE03}" type="pres">
      <dgm:prSet presAssocID="{856FC2FC-4D1E-4A55-9C9A-ABFC2E7AD681}" presName="hierRoot4" presStyleCnt="0"/>
      <dgm:spPr/>
      <dgm:t>
        <a:bodyPr/>
        <a:lstStyle/>
        <a:p>
          <a:endParaRPr lang="ru-RU"/>
        </a:p>
      </dgm:t>
    </dgm:pt>
    <dgm:pt modelId="{ADAD2E38-C00D-42A1-AEE9-E1B53D778EDA}" type="pres">
      <dgm:prSet presAssocID="{856FC2FC-4D1E-4A55-9C9A-ABFC2E7AD681}" presName="composite4" presStyleCnt="0"/>
      <dgm:spPr/>
      <dgm:t>
        <a:bodyPr/>
        <a:lstStyle/>
        <a:p>
          <a:endParaRPr lang="ru-RU"/>
        </a:p>
      </dgm:t>
    </dgm:pt>
    <dgm:pt modelId="{F7DBA3AD-C7B1-45BE-B329-A8B4D7FC27FE}" type="pres">
      <dgm:prSet presAssocID="{856FC2FC-4D1E-4A55-9C9A-ABFC2E7AD681}" presName="background4" presStyleLbl="node4" presStyleIdx="0" presStyleCnt="2"/>
      <dgm:spPr/>
      <dgm:t>
        <a:bodyPr/>
        <a:lstStyle/>
        <a:p>
          <a:endParaRPr lang="ru-RU"/>
        </a:p>
      </dgm:t>
    </dgm:pt>
    <dgm:pt modelId="{8C511BD2-1C36-45C5-8BE2-3C231DDEE055}" type="pres">
      <dgm:prSet presAssocID="{856FC2FC-4D1E-4A55-9C9A-ABFC2E7AD681}" presName="text4" presStyleLbl="fgAcc4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11EDB3-75B8-4BE1-A71B-0457DB9BF451}" type="pres">
      <dgm:prSet presAssocID="{856FC2FC-4D1E-4A55-9C9A-ABFC2E7AD681}" presName="hierChild5" presStyleCnt="0"/>
      <dgm:spPr/>
      <dgm:t>
        <a:bodyPr/>
        <a:lstStyle/>
        <a:p>
          <a:endParaRPr lang="ru-RU"/>
        </a:p>
      </dgm:t>
    </dgm:pt>
    <dgm:pt modelId="{827BAAA9-778D-463A-99DC-4F27F26D0218}" type="pres">
      <dgm:prSet presAssocID="{1D6094CF-61C6-4B1F-AE5D-742E0C78C5DB}" presName="Name23" presStyleLbl="parChTrans1D4" presStyleIdx="1" presStyleCnt="2"/>
      <dgm:spPr/>
      <dgm:t>
        <a:bodyPr/>
        <a:lstStyle/>
        <a:p>
          <a:endParaRPr lang="ru-RU"/>
        </a:p>
      </dgm:t>
    </dgm:pt>
    <dgm:pt modelId="{06B35863-25B4-43CB-8E94-174B2A888204}" type="pres">
      <dgm:prSet presAssocID="{11B4467A-9396-48C5-BAA7-CA798F2A59FB}" presName="hierRoot4" presStyleCnt="0"/>
      <dgm:spPr/>
      <dgm:t>
        <a:bodyPr/>
        <a:lstStyle/>
        <a:p>
          <a:endParaRPr lang="ru-RU"/>
        </a:p>
      </dgm:t>
    </dgm:pt>
    <dgm:pt modelId="{C3225BC5-89F7-4266-800F-75E629F60AA8}" type="pres">
      <dgm:prSet presAssocID="{11B4467A-9396-48C5-BAA7-CA798F2A59FB}" presName="composite4" presStyleCnt="0"/>
      <dgm:spPr/>
      <dgm:t>
        <a:bodyPr/>
        <a:lstStyle/>
        <a:p>
          <a:endParaRPr lang="ru-RU"/>
        </a:p>
      </dgm:t>
    </dgm:pt>
    <dgm:pt modelId="{5687B897-762B-4D3E-9666-5C107B32537C}" type="pres">
      <dgm:prSet presAssocID="{11B4467A-9396-48C5-BAA7-CA798F2A59FB}" presName="background4" presStyleLbl="node4" presStyleIdx="1" presStyleCnt="2"/>
      <dgm:spPr/>
      <dgm:t>
        <a:bodyPr/>
        <a:lstStyle/>
        <a:p>
          <a:endParaRPr lang="ru-RU"/>
        </a:p>
      </dgm:t>
    </dgm:pt>
    <dgm:pt modelId="{7AC309F5-66DF-43EE-AE1D-C0E4FA03E75E}" type="pres">
      <dgm:prSet presAssocID="{11B4467A-9396-48C5-BAA7-CA798F2A59FB}" presName="text4" presStyleLbl="fgAcc4" presStyleIdx="1" presStyleCnt="2" custLinFactNeighborX="3100" custLinFactNeighborY="74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068370-6337-458B-B738-72FB2C633E11}" type="pres">
      <dgm:prSet presAssocID="{11B4467A-9396-48C5-BAA7-CA798F2A59FB}" presName="hierChild5" presStyleCnt="0"/>
      <dgm:spPr/>
      <dgm:t>
        <a:bodyPr/>
        <a:lstStyle/>
        <a:p>
          <a:endParaRPr lang="ru-RU"/>
        </a:p>
      </dgm:t>
    </dgm:pt>
    <dgm:pt modelId="{BAA09020-6BA7-449A-801C-6DE6521AC197}" type="pres">
      <dgm:prSet presAssocID="{03602AC4-DA2B-448D-895F-104606F8FA01}" presName="Name10" presStyleLbl="parChTrans1D2" presStyleIdx="2" presStyleCnt="3"/>
      <dgm:spPr/>
      <dgm:t>
        <a:bodyPr/>
        <a:lstStyle/>
        <a:p>
          <a:endParaRPr lang="ru-RU"/>
        </a:p>
      </dgm:t>
    </dgm:pt>
    <dgm:pt modelId="{8065A705-3118-45EE-AD22-DCB4883506A2}" type="pres">
      <dgm:prSet presAssocID="{AFBF8CB1-66E2-41EE-8831-D7B84F07A635}" presName="hierRoot2" presStyleCnt="0"/>
      <dgm:spPr/>
      <dgm:t>
        <a:bodyPr/>
        <a:lstStyle/>
        <a:p>
          <a:endParaRPr lang="ru-RU"/>
        </a:p>
      </dgm:t>
    </dgm:pt>
    <dgm:pt modelId="{BB4EA3EB-FEBC-471F-BEB4-9558106524B0}" type="pres">
      <dgm:prSet presAssocID="{AFBF8CB1-66E2-41EE-8831-D7B84F07A635}" presName="composite2" presStyleCnt="0"/>
      <dgm:spPr/>
      <dgm:t>
        <a:bodyPr/>
        <a:lstStyle/>
        <a:p>
          <a:endParaRPr lang="ru-RU"/>
        </a:p>
      </dgm:t>
    </dgm:pt>
    <dgm:pt modelId="{00651EF7-BC85-4ADB-84B8-DC92F7F0B083}" type="pres">
      <dgm:prSet presAssocID="{AFBF8CB1-66E2-41EE-8831-D7B84F07A635}" presName="background2" presStyleLbl="node2" presStyleIdx="2" presStyleCnt="3"/>
      <dgm:spPr/>
      <dgm:t>
        <a:bodyPr/>
        <a:lstStyle/>
        <a:p>
          <a:endParaRPr lang="ru-RU"/>
        </a:p>
      </dgm:t>
    </dgm:pt>
    <dgm:pt modelId="{AA020B57-CF67-457F-9577-1C22C6159701}" type="pres">
      <dgm:prSet presAssocID="{AFBF8CB1-66E2-41EE-8831-D7B84F07A635}" presName="text2" presStyleLbl="fgAcc2" presStyleIdx="2" presStyleCnt="3" custScaleY="89238" custLinFactNeighborX="63554" custLinFactNeighborY="90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DC44C0-10BC-4CC1-906D-5F288063BB93}" type="pres">
      <dgm:prSet presAssocID="{AFBF8CB1-66E2-41EE-8831-D7B84F07A635}" presName="hierChild3" presStyleCnt="0"/>
      <dgm:spPr/>
      <dgm:t>
        <a:bodyPr/>
        <a:lstStyle/>
        <a:p>
          <a:endParaRPr lang="ru-RU"/>
        </a:p>
      </dgm:t>
    </dgm:pt>
    <dgm:pt modelId="{77B2AA24-D52C-4887-9B7E-239BAAD63B80}" type="pres">
      <dgm:prSet presAssocID="{530F53CF-25F6-4686-A9B7-CD57FAD6EEBD}" presName="Name17" presStyleLbl="parChTrans1D3" presStyleIdx="2" presStyleCnt="3"/>
      <dgm:spPr/>
      <dgm:t>
        <a:bodyPr/>
        <a:lstStyle/>
        <a:p>
          <a:endParaRPr lang="ru-RU"/>
        </a:p>
      </dgm:t>
    </dgm:pt>
    <dgm:pt modelId="{7D884D21-80A0-41EE-B6DC-F833715F3BB7}" type="pres">
      <dgm:prSet presAssocID="{406BF58A-B052-469A-B1C1-4182C9BA3DD9}" presName="hierRoot3" presStyleCnt="0"/>
      <dgm:spPr/>
      <dgm:t>
        <a:bodyPr/>
        <a:lstStyle/>
        <a:p>
          <a:endParaRPr lang="ru-RU"/>
        </a:p>
      </dgm:t>
    </dgm:pt>
    <dgm:pt modelId="{381EB752-2D0B-4730-A8FA-B4ABEC27FEA5}" type="pres">
      <dgm:prSet presAssocID="{406BF58A-B052-469A-B1C1-4182C9BA3DD9}" presName="composite3" presStyleCnt="0"/>
      <dgm:spPr/>
      <dgm:t>
        <a:bodyPr/>
        <a:lstStyle/>
        <a:p>
          <a:endParaRPr lang="ru-RU"/>
        </a:p>
      </dgm:t>
    </dgm:pt>
    <dgm:pt modelId="{5C16DC52-F2CC-41E8-AE4E-C271E318D10C}" type="pres">
      <dgm:prSet presAssocID="{406BF58A-B052-469A-B1C1-4182C9BA3DD9}" presName="background3" presStyleLbl="node3" presStyleIdx="2" presStyleCnt="3"/>
      <dgm:spPr/>
      <dgm:t>
        <a:bodyPr/>
        <a:lstStyle/>
        <a:p>
          <a:endParaRPr lang="ru-RU"/>
        </a:p>
      </dgm:t>
    </dgm:pt>
    <dgm:pt modelId="{BAD32E52-3205-4851-85F9-3564649EAF33}" type="pres">
      <dgm:prSet presAssocID="{406BF58A-B052-469A-B1C1-4182C9BA3DD9}" presName="text3" presStyleLbl="fgAcc3" presStyleIdx="2" presStyleCnt="3" custScaleX="103821" custScaleY="79206" custLinFactNeighborX="63406" custLinFactNeighborY="124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B698B8-A967-4305-8438-6F267F8E9EC9}" type="pres">
      <dgm:prSet presAssocID="{406BF58A-B052-469A-B1C1-4182C9BA3DD9}" presName="hierChild4" presStyleCnt="0"/>
      <dgm:spPr/>
      <dgm:t>
        <a:bodyPr/>
        <a:lstStyle/>
        <a:p>
          <a:endParaRPr lang="ru-RU"/>
        </a:p>
      </dgm:t>
    </dgm:pt>
  </dgm:ptLst>
  <dgm:cxnLst>
    <dgm:cxn modelId="{316F36C4-892A-4FD8-8C7E-C5FC5CE9A654}" type="presOf" srcId="{7A0439AF-73C6-4545-9D3B-3AB388EE6FFF}" destId="{D4546EEE-E040-45A8-990F-AF0E47E187DC}" srcOrd="0" destOrd="0" presId="urn:microsoft.com/office/officeart/2005/8/layout/hierarchy1"/>
    <dgm:cxn modelId="{E433B27D-E76A-4000-9235-504E49493B4C}" srcId="{70139FC4-38EF-44AD-BA75-D2D7ACC59032}" destId="{661FDEEC-39B8-4603-9D2F-DB103A011003}" srcOrd="0" destOrd="0" parTransId="{3D4A595C-CCFB-43F6-8EBB-35EE7BB4B771}" sibTransId="{E3B911A7-7F6D-4975-9F1B-7305FE5AB21E}"/>
    <dgm:cxn modelId="{1B82E44A-A949-456D-A4E0-A4BD2FD906D8}" type="presOf" srcId="{530F53CF-25F6-4686-A9B7-CD57FAD6EEBD}" destId="{77B2AA24-D52C-4887-9B7E-239BAAD63B80}" srcOrd="0" destOrd="0" presId="urn:microsoft.com/office/officeart/2005/8/layout/hierarchy1"/>
    <dgm:cxn modelId="{C31C1B0C-0BE5-49FC-9914-07E50691DFC0}" srcId="{A36CE8D0-4BCE-46C0-A5E2-49ABA37ED669}" destId="{70139FC4-38EF-44AD-BA75-D2D7ACC59032}" srcOrd="0" destOrd="0" parTransId="{2C1EC418-7883-4B6E-8302-CA644D393925}" sibTransId="{54B2E35A-E3C1-4DB1-82D5-B15E716D8521}"/>
    <dgm:cxn modelId="{972F396B-F287-4653-918F-B3A2A6A18B1A}" srcId="{7A0439AF-73C6-4545-9D3B-3AB388EE6FFF}" destId="{A36CE8D0-4BCE-46C0-A5E2-49ABA37ED669}" srcOrd="0" destOrd="0" parTransId="{DAE82B13-08CE-4286-923E-45AD450FA5D4}" sibTransId="{FD5F90D0-75DC-425A-8D55-5DFD12132152}"/>
    <dgm:cxn modelId="{8427C9E9-2602-4C1E-B865-59CF79C536CC}" type="presOf" srcId="{661FDEEC-39B8-4603-9D2F-DB103A011003}" destId="{511E1B77-ECC9-4A9C-B330-3E20B157A31A}" srcOrd="0" destOrd="0" presId="urn:microsoft.com/office/officeart/2005/8/layout/hierarchy1"/>
    <dgm:cxn modelId="{D6D5DA6A-A8DF-4562-96E1-108A16344F30}" type="presOf" srcId="{70139FC4-38EF-44AD-BA75-D2D7ACC59032}" destId="{DE8ADA4E-FF19-412A-83C9-3BBF734851CA}" srcOrd="0" destOrd="0" presId="urn:microsoft.com/office/officeart/2005/8/layout/hierarchy1"/>
    <dgm:cxn modelId="{5811076F-BD56-43BE-8F7A-6EE7EFBCC15F}" type="presOf" srcId="{856FC2FC-4D1E-4A55-9C9A-ABFC2E7AD681}" destId="{8C511BD2-1C36-45C5-8BE2-3C231DDEE055}" srcOrd="0" destOrd="0" presId="urn:microsoft.com/office/officeart/2005/8/layout/hierarchy1"/>
    <dgm:cxn modelId="{DEF3D231-66B2-4629-B93E-10729F25AD56}" srcId="{A36CE8D0-4BCE-46C0-A5E2-49ABA37ED669}" destId="{DFA60A8A-FA35-4DD0-AF6E-7980D1A5C612}" srcOrd="1" destOrd="0" parTransId="{8CB504D0-3124-4400-898A-D2B771E086CB}" sibTransId="{8E13478F-82B3-4B32-A14F-5B6C8447B80D}"/>
    <dgm:cxn modelId="{DDE000DB-0595-4A84-B9FE-13E6B59EE548}" type="presOf" srcId="{DFA60A8A-FA35-4DD0-AF6E-7980D1A5C612}" destId="{553C62A6-A617-48F9-ACB7-BED87CB8B3BA}" srcOrd="0" destOrd="0" presId="urn:microsoft.com/office/officeart/2005/8/layout/hierarchy1"/>
    <dgm:cxn modelId="{440B8867-14DB-4DAF-BF5D-5E140D54539D}" srcId="{A36CE8D0-4BCE-46C0-A5E2-49ABA37ED669}" destId="{AFBF8CB1-66E2-41EE-8831-D7B84F07A635}" srcOrd="2" destOrd="0" parTransId="{03602AC4-DA2B-448D-895F-104606F8FA01}" sibTransId="{27674BF3-D51D-4EA7-9842-62E9FBE24775}"/>
    <dgm:cxn modelId="{4D8A9A69-ED75-4EAA-B16B-870C908D2534}" type="presOf" srcId="{1D6094CF-61C6-4B1F-AE5D-742E0C78C5DB}" destId="{827BAAA9-778D-463A-99DC-4F27F26D0218}" srcOrd="0" destOrd="0" presId="urn:microsoft.com/office/officeart/2005/8/layout/hierarchy1"/>
    <dgm:cxn modelId="{0D94A800-FCB7-4427-970B-398FBD707710}" srcId="{AFBF8CB1-66E2-41EE-8831-D7B84F07A635}" destId="{406BF58A-B052-469A-B1C1-4182C9BA3DD9}" srcOrd="0" destOrd="0" parTransId="{530F53CF-25F6-4686-A9B7-CD57FAD6EEBD}" sibTransId="{50774815-89B3-40F7-BB39-80AF2A4E35B4}"/>
    <dgm:cxn modelId="{A32D6AFC-E9AB-4054-B3DA-EA1C7DF70A73}" type="presOf" srcId="{5B6A46F3-4D42-48CF-ACFC-59C803746F7E}" destId="{E7B1A21A-C28C-4D62-8A05-B0AD7454025E}" srcOrd="0" destOrd="0" presId="urn:microsoft.com/office/officeart/2005/8/layout/hierarchy1"/>
    <dgm:cxn modelId="{F67F5D1D-EDFD-4752-9903-A7CC57BC0CE1}" type="presOf" srcId="{11B4467A-9396-48C5-BAA7-CA798F2A59FB}" destId="{7AC309F5-66DF-43EE-AE1D-C0E4FA03E75E}" srcOrd="0" destOrd="0" presId="urn:microsoft.com/office/officeart/2005/8/layout/hierarchy1"/>
    <dgm:cxn modelId="{C0A5C46D-BF34-4E17-8FE4-9DF726631144}" type="presOf" srcId="{17407856-A174-4967-91D0-8CCCAF28B9B4}" destId="{C7E6984A-0ADE-4237-91FB-F2F1FF7A6CCC}" srcOrd="0" destOrd="0" presId="urn:microsoft.com/office/officeart/2005/8/layout/hierarchy1"/>
    <dgm:cxn modelId="{15D89DBE-A5D2-4500-8E3B-1FEEA922D390}" type="presOf" srcId="{A36CE8D0-4BCE-46C0-A5E2-49ABA37ED669}" destId="{BAD69AF4-FF06-40CD-B1CB-B1890462E474}" srcOrd="0" destOrd="0" presId="urn:microsoft.com/office/officeart/2005/8/layout/hierarchy1"/>
    <dgm:cxn modelId="{C48BE81C-242C-450A-8DA1-D82713BD6FAC}" srcId="{17407856-A174-4967-91D0-8CCCAF28B9B4}" destId="{11B4467A-9396-48C5-BAA7-CA798F2A59FB}" srcOrd="1" destOrd="0" parTransId="{1D6094CF-61C6-4B1F-AE5D-742E0C78C5DB}" sibTransId="{EF167C0B-4EC6-4E6F-847F-0D339B1E70DE}"/>
    <dgm:cxn modelId="{6ACEA344-BDD0-4D21-A853-94A36A295C5E}" type="presOf" srcId="{3D4A595C-CCFB-43F6-8EBB-35EE7BB4B771}" destId="{6AA5BD25-0B72-47AD-A901-255ADFFC6E73}" srcOrd="0" destOrd="0" presId="urn:microsoft.com/office/officeart/2005/8/layout/hierarchy1"/>
    <dgm:cxn modelId="{EC83C2FE-6B9D-40F9-BD60-4A5BB1877E93}" type="presOf" srcId="{2C1EC418-7883-4B6E-8302-CA644D393925}" destId="{83159356-4D48-4B50-8139-C7B65270C59F}" srcOrd="0" destOrd="0" presId="urn:microsoft.com/office/officeart/2005/8/layout/hierarchy1"/>
    <dgm:cxn modelId="{6AF88BDB-DBE8-4066-8C74-A98E1AC7DCDC}" type="presOf" srcId="{671A7793-C75D-4666-AA08-CA1439F41D57}" destId="{196A1ADA-ADF4-4A32-B195-AC519E7411EC}" srcOrd="0" destOrd="0" presId="urn:microsoft.com/office/officeart/2005/8/layout/hierarchy1"/>
    <dgm:cxn modelId="{55B93E24-D36C-4159-A137-878F83B2B6C1}" type="presOf" srcId="{8CB504D0-3124-4400-898A-D2B771E086CB}" destId="{83C75827-FA07-4188-A033-239EB399C403}" srcOrd="0" destOrd="0" presId="urn:microsoft.com/office/officeart/2005/8/layout/hierarchy1"/>
    <dgm:cxn modelId="{2E027C4A-E45D-4265-AB6C-BA10592AF630}" type="presOf" srcId="{03602AC4-DA2B-448D-895F-104606F8FA01}" destId="{BAA09020-6BA7-449A-801C-6DE6521AC197}" srcOrd="0" destOrd="0" presId="urn:microsoft.com/office/officeart/2005/8/layout/hierarchy1"/>
    <dgm:cxn modelId="{3E1FA7E6-C212-4613-94ED-3F55FCD08C71}" type="presOf" srcId="{AFBF8CB1-66E2-41EE-8831-D7B84F07A635}" destId="{AA020B57-CF67-457F-9577-1C22C6159701}" srcOrd="0" destOrd="0" presId="urn:microsoft.com/office/officeart/2005/8/layout/hierarchy1"/>
    <dgm:cxn modelId="{D596A349-36B2-49D3-83C9-4EACE90B5C10}" srcId="{DFA60A8A-FA35-4DD0-AF6E-7980D1A5C612}" destId="{17407856-A174-4967-91D0-8CCCAF28B9B4}" srcOrd="0" destOrd="0" parTransId="{671A7793-C75D-4666-AA08-CA1439F41D57}" sibTransId="{A0101541-03AA-4534-9F92-3C151BD975AC}"/>
    <dgm:cxn modelId="{1A5F4452-F331-4F43-8F8C-C36C8D8FFD87}" srcId="{17407856-A174-4967-91D0-8CCCAF28B9B4}" destId="{856FC2FC-4D1E-4A55-9C9A-ABFC2E7AD681}" srcOrd="0" destOrd="0" parTransId="{5B6A46F3-4D42-48CF-ACFC-59C803746F7E}" sibTransId="{2963BD3B-9F13-4D30-BE74-4325B777CA42}"/>
    <dgm:cxn modelId="{0E6E4BD5-81DD-45B6-A59A-FC41DA6312DD}" type="presOf" srcId="{406BF58A-B052-469A-B1C1-4182C9BA3DD9}" destId="{BAD32E52-3205-4851-85F9-3564649EAF33}" srcOrd="0" destOrd="0" presId="urn:microsoft.com/office/officeart/2005/8/layout/hierarchy1"/>
    <dgm:cxn modelId="{E9BF5141-F6A5-4076-AE3B-76859204ED5A}" type="presParOf" srcId="{D4546EEE-E040-45A8-990F-AF0E47E187DC}" destId="{12BB8181-1498-4AF6-9825-EA483052DEB0}" srcOrd="0" destOrd="0" presId="urn:microsoft.com/office/officeart/2005/8/layout/hierarchy1"/>
    <dgm:cxn modelId="{89AC1CE2-812E-4C54-AE4A-4B22E70972B7}" type="presParOf" srcId="{12BB8181-1498-4AF6-9825-EA483052DEB0}" destId="{D802389A-654C-485D-BF40-BC4563CC5A22}" srcOrd="0" destOrd="0" presId="urn:microsoft.com/office/officeart/2005/8/layout/hierarchy1"/>
    <dgm:cxn modelId="{DFBA8E59-2D2F-4322-AC03-96AA7AC4F30E}" type="presParOf" srcId="{D802389A-654C-485D-BF40-BC4563CC5A22}" destId="{45D8040D-EB4D-4940-AF6B-7FD82F214B7B}" srcOrd="0" destOrd="0" presId="urn:microsoft.com/office/officeart/2005/8/layout/hierarchy1"/>
    <dgm:cxn modelId="{8C24F281-0FE0-4F86-9D49-5C1143696223}" type="presParOf" srcId="{D802389A-654C-485D-BF40-BC4563CC5A22}" destId="{BAD69AF4-FF06-40CD-B1CB-B1890462E474}" srcOrd="1" destOrd="0" presId="urn:microsoft.com/office/officeart/2005/8/layout/hierarchy1"/>
    <dgm:cxn modelId="{48548BE5-403A-4747-97E9-A5636E7C14A1}" type="presParOf" srcId="{12BB8181-1498-4AF6-9825-EA483052DEB0}" destId="{51B0CFD0-6585-4BD6-B0AB-67E6067D6CFA}" srcOrd="1" destOrd="0" presId="urn:microsoft.com/office/officeart/2005/8/layout/hierarchy1"/>
    <dgm:cxn modelId="{F38806E7-7F00-4B72-BB93-D8ED24314450}" type="presParOf" srcId="{51B0CFD0-6585-4BD6-B0AB-67E6067D6CFA}" destId="{83159356-4D48-4B50-8139-C7B65270C59F}" srcOrd="0" destOrd="0" presId="urn:microsoft.com/office/officeart/2005/8/layout/hierarchy1"/>
    <dgm:cxn modelId="{204B2839-C3AC-416A-9203-2EE7D09CE4AD}" type="presParOf" srcId="{51B0CFD0-6585-4BD6-B0AB-67E6067D6CFA}" destId="{1DDD1814-ABC4-467D-A127-940F7407B080}" srcOrd="1" destOrd="0" presId="urn:microsoft.com/office/officeart/2005/8/layout/hierarchy1"/>
    <dgm:cxn modelId="{C6F979B0-1307-4E6C-90D5-FBAB570FCCA0}" type="presParOf" srcId="{1DDD1814-ABC4-467D-A127-940F7407B080}" destId="{92D4BA71-26C8-4EBD-BC6B-5BA25BAE9F70}" srcOrd="0" destOrd="0" presId="urn:microsoft.com/office/officeart/2005/8/layout/hierarchy1"/>
    <dgm:cxn modelId="{DE421C12-756C-489C-86F2-E1A1F28A5F59}" type="presParOf" srcId="{92D4BA71-26C8-4EBD-BC6B-5BA25BAE9F70}" destId="{ACA5097C-4189-44C7-B038-CB64F4A69D4B}" srcOrd="0" destOrd="0" presId="urn:microsoft.com/office/officeart/2005/8/layout/hierarchy1"/>
    <dgm:cxn modelId="{BCD1F40D-FD5A-4D35-BBA7-F2C0DFBB079A}" type="presParOf" srcId="{92D4BA71-26C8-4EBD-BC6B-5BA25BAE9F70}" destId="{DE8ADA4E-FF19-412A-83C9-3BBF734851CA}" srcOrd="1" destOrd="0" presId="urn:microsoft.com/office/officeart/2005/8/layout/hierarchy1"/>
    <dgm:cxn modelId="{C9E2697F-4963-49CF-B73A-EBFDF8A8D59B}" type="presParOf" srcId="{1DDD1814-ABC4-467D-A127-940F7407B080}" destId="{E873314A-0F4A-44D3-A0B9-DCB0F4E9E869}" srcOrd="1" destOrd="0" presId="urn:microsoft.com/office/officeart/2005/8/layout/hierarchy1"/>
    <dgm:cxn modelId="{43C94A0D-9F82-4F4D-B4B0-AD62A995D445}" type="presParOf" srcId="{E873314A-0F4A-44D3-A0B9-DCB0F4E9E869}" destId="{6AA5BD25-0B72-47AD-A901-255ADFFC6E73}" srcOrd="0" destOrd="0" presId="urn:microsoft.com/office/officeart/2005/8/layout/hierarchy1"/>
    <dgm:cxn modelId="{4EF88F18-DF15-4C11-B1A2-5C462C6274F8}" type="presParOf" srcId="{E873314A-0F4A-44D3-A0B9-DCB0F4E9E869}" destId="{1257FBBA-0A63-45A3-B32F-03A80A76A3FA}" srcOrd="1" destOrd="0" presId="urn:microsoft.com/office/officeart/2005/8/layout/hierarchy1"/>
    <dgm:cxn modelId="{667C946A-9FAA-436B-8C41-73BEF792E787}" type="presParOf" srcId="{1257FBBA-0A63-45A3-B32F-03A80A76A3FA}" destId="{D51A1439-0757-4281-9FC4-EEFD6A939F0C}" srcOrd="0" destOrd="0" presId="urn:microsoft.com/office/officeart/2005/8/layout/hierarchy1"/>
    <dgm:cxn modelId="{DF41C5C7-0DD5-48AB-A72A-848C4C5E290F}" type="presParOf" srcId="{D51A1439-0757-4281-9FC4-EEFD6A939F0C}" destId="{EB5E06C1-43D1-4E2C-9C96-E9210A5058FF}" srcOrd="0" destOrd="0" presId="urn:microsoft.com/office/officeart/2005/8/layout/hierarchy1"/>
    <dgm:cxn modelId="{25FA2ECB-2F9E-420E-948E-FE9D290EECFE}" type="presParOf" srcId="{D51A1439-0757-4281-9FC4-EEFD6A939F0C}" destId="{511E1B77-ECC9-4A9C-B330-3E20B157A31A}" srcOrd="1" destOrd="0" presId="urn:microsoft.com/office/officeart/2005/8/layout/hierarchy1"/>
    <dgm:cxn modelId="{5ED5357C-6AA7-45F0-97AA-25E315E8A147}" type="presParOf" srcId="{1257FBBA-0A63-45A3-B32F-03A80A76A3FA}" destId="{C2318AEA-5627-47CB-9C60-1ACA3CEBE9AE}" srcOrd="1" destOrd="0" presId="urn:microsoft.com/office/officeart/2005/8/layout/hierarchy1"/>
    <dgm:cxn modelId="{C63DA3EC-8F6E-4C4F-8F53-BDB813C10485}" type="presParOf" srcId="{51B0CFD0-6585-4BD6-B0AB-67E6067D6CFA}" destId="{83C75827-FA07-4188-A033-239EB399C403}" srcOrd="2" destOrd="0" presId="urn:microsoft.com/office/officeart/2005/8/layout/hierarchy1"/>
    <dgm:cxn modelId="{BBA7B684-B2EF-4D99-81C7-6FD929B09292}" type="presParOf" srcId="{51B0CFD0-6585-4BD6-B0AB-67E6067D6CFA}" destId="{D97FAB0E-C135-4680-9D60-84AB6860EAC9}" srcOrd="3" destOrd="0" presId="urn:microsoft.com/office/officeart/2005/8/layout/hierarchy1"/>
    <dgm:cxn modelId="{17CE720F-80FA-4101-9601-16160744ABD5}" type="presParOf" srcId="{D97FAB0E-C135-4680-9D60-84AB6860EAC9}" destId="{2261D35E-E455-49FE-BDD3-0FBE2EEC5646}" srcOrd="0" destOrd="0" presId="urn:microsoft.com/office/officeart/2005/8/layout/hierarchy1"/>
    <dgm:cxn modelId="{DEAF513A-6A46-4B77-BA33-2704A52E7BB5}" type="presParOf" srcId="{2261D35E-E455-49FE-BDD3-0FBE2EEC5646}" destId="{7FE2D589-00F9-4C17-A9B5-54C45CF591F0}" srcOrd="0" destOrd="0" presId="urn:microsoft.com/office/officeart/2005/8/layout/hierarchy1"/>
    <dgm:cxn modelId="{EC9C89D8-91C8-427D-BAE5-6A52FA192B18}" type="presParOf" srcId="{2261D35E-E455-49FE-BDD3-0FBE2EEC5646}" destId="{553C62A6-A617-48F9-ACB7-BED87CB8B3BA}" srcOrd="1" destOrd="0" presId="urn:microsoft.com/office/officeart/2005/8/layout/hierarchy1"/>
    <dgm:cxn modelId="{C0DEF226-934F-4E57-A6D0-C457DC6ECBC7}" type="presParOf" srcId="{D97FAB0E-C135-4680-9D60-84AB6860EAC9}" destId="{0EA4C5AC-007F-403F-96D4-F6AD480FDA19}" srcOrd="1" destOrd="0" presId="urn:microsoft.com/office/officeart/2005/8/layout/hierarchy1"/>
    <dgm:cxn modelId="{71F5BFD6-FC36-465C-8891-097DB5F7A298}" type="presParOf" srcId="{0EA4C5AC-007F-403F-96D4-F6AD480FDA19}" destId="{196A1ADA-ADF4-4A32-B195-AC519E7411EC}" srcOrd="0" destOrd="0" presId="urn:microsoft.com/office/officeart/2005/8/layout/hierarchy1"/>
    <dgm:cxn modelId="{E8A14F93-28B4-4D0B-B307-4230A0577DF2}" type="presParOf" srcId="{0EA4C5AC-007F-403F-96D4-F6AD480FDA19}" destId="{6F6D77F1-C2AD-4C20-A393-BE306B1160F6}" srcOrd="1" destOrd="0" presId="urn:microsoft.com/office/officeart/2005/8/layout/hierarchy1"/>
    <dgm:cxn modelId="{09C7BC7D-CC79-4225-9073-E6239573863E}" type="presParOf" srcId="{6F6D77F1-C2AD-4C20-A393-BE306B1160F6}" destId="{8936FBD7-ABF2-4479-B522-0F3B221326C1}" srcOrd="0" destOrd="0" presId="urn:microsoft.com/office/officeart/2005/8/layout/hierarchy1"/>
    <dgm:cxn modelId="{C274AEDA-1FAB-438F-913C-312A14D65CED}" type="presParOf" srcId="{8936FBD7-ABF2-4479-B522-0F3B221326C1}" destId="{9302B4B0-EC7D-4693-AABA-BDAE73FCB6EF}" srcOrd="0" destOrd="0" presId="urn:microsoft.com/office/officeart/2005/8/layout/hierarchy1"/>
    <dgm:cxn modelId="{4D3BB777-30AC-4598-8E88-8CF62583B77C}" type="presParOf" srcId="{8936FBD7-ABF2-4479-B522-0F3B221326C1}" destId="{C7E6984A-0ADE-4237-91FB-F2F1FF7A6CCC}" srcOrd="1" destOrd="0" presId="urn:microsoft.com/office/officeart/2005/8/layout/hierarchy1"/>
    <dgm:cxn modelId="{476648D5-BE10-4EEE-B1B7-58296F93F92A}" type="presParOf" srcId="{6F6D77F1-C2AD-4C20-A393-BE306B1160F6}" destId="{927BDF11-0F3D-43D7-B059-0509AA2C18AA}" srcOrd="1" destOrd="0" presId="urn:microsoft.com/office/officeart/2005/8/layout/hierarchy1"/>
    <dgm:cxn modelId="{A4869EA6-1ADC-4C81-84C0-9F1228DF2C51}" type="presParOf" srcId="{927BDF11-0F3D-43D7-B059-0509AA2C18AA}" destId="{E7B1A21A-C28C-4D62-8A05-B0AD7454025E}" srcOrd="0" destOrd="0" presId="urn:microsoft.com/office/officeart/2005/8/layout/hierarchy1"/>
    <dgm:cxn modelId="{1729A53E-F6CB-487B-8B8F-FACD9465375E}" type="presParOf" srcId="{927BDF11-0F3D-43D7-B059-0509AA2C18AA}" destId="{14E24322-3470-4864-AA83-2C325242CE03}" srcOrd="1" destOrd="0" presId="urn:microsoft.com/office/officeart/2005/8/layout/hierarchy1"/>
    <dgm:cxn modelId="{FC880E52-6405-4B98-9480-D0C896DC7009}" type="presParOf" srcId="{14E24322-3470-4864-AA83-2C325242CE03}" destId="{ADAD2E38-C00D-42A1-AEE9-E1B53D778EDA}" srcOrd="0" destOrd="0" presId="urn:microsoft.com/office/officeart/2005/8/layout/hierarchy1"/>
    <dgm:cxn modelId="{89663F7E-1F2C-4B51-844B-140F521F68A9}" type="presParOf" srcId="{ADAD2E38-C00D-42A1-AEE9-E1B53D778EDA}" destId="{F7DBA3AD-C7B1-45BE-B329-A8B4D7FC27FE}" srcOrd="0" destOrd="0" presId="urn:microsoft.com/office/officeart/2005/8/layout/hierarchy1"/>
    <dgm:cxn modelId="{14A2FC03-808A-4332-86F6-D3C1613ABFC0}" type="presParOf" srcId="{ADAD2E38-C00D-42A1-AEE9-E1B53D778EDA}" destId="{8C511BD2-1C36-45C5-8BE2-3C231DDEE055}" srcOrd="1" destOrd="0" presId="urn:microsoft.com/office/officeart/2005/8/layout/hierarchy1"/>
    <dgm:cxn modelId="{B2517138-C600-4F08-9F0A-CC85661C47EE}" type="presParOf" srcId="{14E24322-3470-4864-AA83-2C325242CE03}" destId="{F911EDB3-75B8-4BE1-A71B-0457DB9BF451}" srcOrd="1" destOrd="0" presId="urn:microsoft.com/office/officeart/2005/8/layout/hierarchy1"/>
    <dgm:cxn modelId="{5036731A-55F0-4393-B357-5E136C08B50C}" type="presParOf" srcId="{927BDF11-0F3D-43D7-B059-0509AA2C18AA}" destId="{827BAAA9-778D-463A-99DC-4F27F26D0218}" srcOrd="2" destOrd="0" presId="urn:microsoft.com/office/officeart/2005/8/layout/hierarchy1"/>
    <dgm:cxn modelId="{DE1D5786-91F0-4413-BE0A-9F13AD7E5537}" type="presParOf" srcId="{927BDF11-0F3D-43D7-B059-0509AA2C18AA}" destId="{06B35863-25B4-43CB-8E94-174B2A888204}" srcOrd="3" destOrd="0" presId="urn:microsoft.com/office/officeart/2005/8/layout/hierarchy1"/>
    <dgm:cxn modelId="{169425F8-473D-45F1-B558-43ABE2168676}" type="presParOf" srcId="{06B35863-25B4-43CB-8E94-174B2A888204}" destId="{C3225BC5-89F7-4266-800F-75E629F60AA8}" srcOrd="0" destOrd="0" presId="urn:microsoft.com/office/officeart/2005/8/layout/hierarchy1"/>
    <dgm:cxn modelId="{E4FEBC9A-3DAC-4823-BA8E-A3A1A23F95BD}" type="presParOf" srcId="{C3225BC5-89F7-4266-800F-75E629F60AA8}" destId="{5687B897-762B-4D3E-9666-5C107B32537C}" srcOrd="0" destOrd="0" presId="urn:microsoft.com/office/officeart/2005/8/layout/hierarchy1"/>
    <dgm:cxn modelId="{0BFDAF38-E01A-467B-A705-DF554F84A912}" type="presParOf" srcId="{C3225BC5-89F7-4266-800F-75E629F60AA8}" destId="{7AC309F5-66DF-43EE-AE1D-C0E4FA03E75E}" srcOrd="1" destOrd="0" presId="urn:microsoft.com/office/officeart/2005/8/layout/hierarchy1"/>
    <dgm:cxn modelId="{27888420-18C6-4241-878A-C40A517B8A73}" type="presParOf" srcId="{06B35863-25B4-43CB-8E94-174B2A888204}" destId="{6E068370-6337-458B-B738-72FB2C633E11}" srcOrd="1" destOrd="0" presId="urn:microsoft.com/office/officeart/2005/8/layout/hierarchy1"/>
    <dgm:cxn modelId="{D81F74CA-BEDA-4902-92D8-741BE8247DF3}" type="presParOf" srcId="{51B0CFD0-6585-4BD6-B0AB-67E6067D6CFA}" destId="{BAA09020-6BA7-449A-801C-6DE6521AC197}" srcOrd="4" destOrd="0" presId="urn:microsoft.com/office/officeart/2005/8/layout/hierarchy1"/>
    <dgm:cxn modelId="{1C067F3D-B64A-4391-9225-2D9A72A93E91}" type="presParOf" srcId="{51B0CFD0-6585-4BD6-B0AB-67E6067D6CFA}" destId="{8065A705-3118-45EE-AD22-DCB4883506A2}" srcOrd="5" destOrd="0" presId="urn:microsoft.com/office/officeart/2005/8/layout/hierarchy1"/>
    <dgm:cxn modelId="{2CA68E58-7600-4ADE-8D11-6A22359D4E22}" type="presParOf" srcId="{8065A705-3118-45EE-AD22-DCB4883506A2}" destId="{BB4EA3EB-FEBC-471F-BEB4-9558106524B0}" srcOrd="0" destOrd="0" presId="urn:microsoft.com/office/officeart/2005/8/layout/hierarchy1"/>
    <dgm:cxn modelId="{279FED03-B0AB-4D3C-A818-38D34BF80FA8}" type="presParOf" srcId="{BB4EA3EB-FEBC-471F-BEB4-9558106524B0}" destId="{00651EF7-BC85-4ADB-84B8-DC92F7F0B083}" srcOrd="0" destOrd="0" presId="urn:microsoft.com/office/officeart/2005/8/layout/hierarchy1"/>
    <dgm:cxn modelId="{3CD196A5-C60B-4379-863D-DD95B3499507}" type="presParOf" srcId="{BB4EA3EB-FEBC-471F-BEB4-9558106524B0}" destId="{AA020B57-CF67-457F-9577-1C22C6159701}" srcOrd="1" destOrd="0" presId="urn:microsoft.com/office/officeart/2005/8/layout/hierarchy1"/>
    <dgm:cxn modelId="{928B7954-E621-4026-9614-44AADC9A85D5}" type="presParOf" srcId="{8065A705-3118-45EE-AD22-DCB4883506A2}" destId="{CADC44C0-10BC-4CC1-906D-5F288063BB93}" srcOrd="1" destOrd="0" presId="urn:microsoft.com/office/officeart/2005/8/layout/hierarchy1"/>
    <dgm:cxn modelId="{A47C3DBD-FDAE-4ACE-B2BD-4D009D1E33FA}" type="presParOf" srcId="{CADC44C0-10BC-4CC1-906D-5F288063BB93}" destId="{77B2AA24-D52C-4887-9B7E-239BAAD63B80}" srcOrd="0" destOrd="0" presId="urn:microsoft.com/office/officeart/2005/8/layout/hierarchy1"/>
    <dgm:cxn modelId="{F00750CC-65F7-480E-A050-6B9760A02181}" type="presParOf" srcId="{CADC44C0-10BC-4CC1-906D-5F288063BB93}" destId="{7D884D21-80A0-41EE-B6DC-F833715F3BB7}" srcOrd="1" destOrd="0" presId="urn:microsoft.com/office/officeart/2005/8/layout/hierarchy1"/>
    <dgm:cxn modelId="{CB1635B5-C0BE-4000-AF30-7E561356ED1B}" type="presParOf" srcId="{7D884D21-80A0-41EE-B6DC-F833715F3BB7}" destId="{381EB752-2D0B-4730-A8FA-B4ABEC27FEA5}" srcOrd="0" destOrd="0" presId="urn:microsoft.com/office/officeart/2005/8/layout/hierarchy1"/>
    <dgm:cxn modelId="{FC01FDC3-7BC3-47A3-AD2F-A85434B29F93}" type="presParOf" srcId="{381EB752-2D0B-4730-A8FA-B4ABEC27FEA5}" destId="{5C16DC52-F2CC-41E8-AE4E-C271E318D10C}" srcOrd="0" destOrd="0" presId="urn:microsoft.com/office/officeart/2005/8/layout/hierarchy1"/>
    <dgm:cxn modelId="{AA6CEB00-8F15-4E60-8DDF-D4CC72BABBF6}" type="presParOf" srcId="{381EB752-2D0B-4730-A8FA-B4ABEC27FEA5}" destId="{BAD32E52-3205-4851-85F9-3564649EAF33}" srcOrd="1" destOrd="0" presId="urn:microsoft.com/office/officeart/2005/8/layout/hierarchy1"/>
    <dgm:cxn modelId="{4439B16B-BE63-4180-A723-571F05E680D8}" type="presParOf" srcId="{7D884D21-80A0-41EE-B6DC-F833715F3BB7}" destId="{BDB698B8-A967-4305-8438-6F267F8E9EC9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E6A4C9-FC40-4581-96AE-63ECFA572438}" type="doc">
      <dgm:prSet loTypeId="urn:microsoft.com/office/officeart/2005/8/layout/hierarchy1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6E7F50B-E3B3-4893-AAF8-BDB36EC0135E}">
      <dgm:prSet phldrT="[Текст]" custT="1"/>
      <dgm:spPr/>
      <dgm:t>
        <a:bodyPr/>
        <a:lstStyle/>
        <a:p>
          <a:r>
            <a:rPr lang="ru-RU" sz="4000" b="1" dirty="0" smtClean="0">
              <a:latin typeface="+mj-lt"/>
            </a:rPr>
            <a:t>Значение Злаков</a:t>
          </a:r>
          <a:endParaRPr lang="ru-RU" sz="4000" b="1" dirty="0">
            <a:latin typeface="+mj-lt"/>
          </a:endParaRPr>
        </a:p>
      </dgm:t>
    </dgm:pt>
    <dgm:pt modelId="{5534B28E-DB52-47E5-B0B0-481FE564AF93}" type="parTrans" cxnId="{1F064B7E-014A-4C9C-B7CF-25D23385E21F}">
      <dgm:prSet/>
      <dgm:spPr/>
      <dgm:t>
        <a:bodyPr/>
        <a:lstStyle/>
        <a:p>
          <a:endParaRPr lang="ru-RU"/>
        </a:p>
      </dgm:t>
    </dgm:pt>
    <dgm:pt modelId="{2F41ED1A-567C-4BA1-A072-D0A713B1BB9A}" type="sibTrans" cxnId="{1F064B7E-014A-4C9C-B7CF-25D23385E21F}">
      <dgm:prSet/>
      <dgm:spPr/>
      <dgm:t>
        <a:bodyPr/>
        <a:lstStyle/>
        <a:p>
          <a:endParaRPr lang="ru-RU"/>
        </a:p>
      </dgm:t>
    </dgm:pt>
    <dgm:pt modelId="{700B1AB2-C5F6-4934-901D-B601584630EC}">
      <dgm:prSet phldrT="[Текст]" custT="1"/>
      <dgm:spPr/>
      <dgm:t>
        <a:bodyPr/>
        <a:lstStyle/>
        <a:p>
          <a:r>
            <a:rPr lang="ru-RU" sz="2000" dirty="0" smtClean="0">
              <a:latin typeface="+mj-lt"/>
            </a:rPr>
            <a:t>Сырьё для </a:t>
          </a:r>
          <a:r>
            <a:rPr lang="ru-RU" sz="2000" dirty="0" err="1" smtClean="0">
              <a:latin typeface="+mj-lt"/>
            </a:rPr>
            <a:t>промышлен-ности</a:t>
          </a:r>
          <a:endParaRPr lang="ru-RU" sz="2000" dirty="0">
            <a:latin typeface="+mj-lt"/>
          </a:endParaRPr>
        </a:p>
      </dgm:t>
    </dgm:pt>
    <dgm:pt modelId="{8FCA8E3C-1163-44C3-8A56-0459C2A6EC03}" type="parTrans" cxnId="{5EF9E91B-09BE-411C-93A6-2081BED9C998}">
      <dgm:prSet/>
      <dgm:spPr/>
      <dgm:t>
        <a:bodyPr/>
        <a:lstStyle/>
        <a:p>
          <a:endParaRPr lang="ru-RU"/>
        </a:p>
      </dgm:t>
    </dgm:pt>
    <dgm:pt modelId="{B732EE25-5706-4BB7-9C24-E79DC680E1E3}" type="sibTrans" cxnId="{5EF9E91B-09BE-411C-93A6-2081BED9C998}">
      <dgm:prSet/>
      <dgm:spPr/>
      <dgm:t>
        <a:bodyPr/>
        <a:lstStyle/>
        <a:p>
          <a:endParaRPr lang="ru-RU"/>
        </a:p>
      </dgm:t>
    </dgm:pt>
    <dgm:pt modelId="{5D7976C8-63AF-45C2-A058-6B0F5FCF4CBD}">
      <dgm:prSet phldrT="[Текст]" custT="1"/>
      <dgm:spPr/>
      <dgm:t>
        <a:bodyPr/>
        <a:lstStyle/>
        <a:p>
          <a:r>
            <a:rPr lang="ru-RU" sz="2000" dirty="0" smtClean="0">
              <a:latin typeface="+mj-lt"/>
            </a:rPr>
            <a:t>Лекарственные растения</a:t>
          </a:r>
          <a:endParaRPr lang="ru-RU" sz="2000" dirty="0">
            <a:latin typeface="+mj-lt"/>
          </a:endParaRPr>
        </a:p>
      </dgm:t>
    </dgm:pt>
    <dgm:pt modelId="{C61A65DD-9AD6-404E-9960-44F071BD5F1E}" type="parTrans" cxnId="{177A6C56-201B-4B94-ADC4-A0F9ABD6E56F}">
      <dgm:prSet/>
      <dgm:spPr/>
      <dgm:t>
        <a:bodyPr/>
        <a:lstStyle/>
        <a:p>
          <a:endParaRPr lang="ru-RU"/>
        </a:p>
      </dgm:t>
    </dgm:pt>
    <dgm:pt modelId="{02845C31-A7E1-4D79-8FD6-602EC5997681}" type="sibTrans" cxnId="{177A6C56-201B-4B94-ADC4-A0F9ABD6E56F}">
      <dgm:prSet/>
      <dgm:spPr/>
      <dgm:t>
        <a:bodyPr/>
        <a:lstStyle/>
        <a:p>
          <a:endParaRPr lang="ru-RU"/>
        </a:p>
      </dgm:t>
    </dgm:pt>
    <dgm:pt modelId="{F6D82D49-124F-4FFE-BF1B-B81C6D6135CA}">
      <dgm:prSet custT="1"/>
      <dgm:spPr/>
      <dgm:t>
        <a:bodyPr/>
        <a:lstStyle/>
        <a:p>
          <a:r>
            <a:rPr lang="ru-RU" sz="2000" dirty="0" smtClean="0">
              <a:latin typeface="+mj-lt"/>
            </a:rPr>
            <a:t>Пищевые растения</a:t>
          </a:r>
          <a:endParaRPr lang="ru-RU" sz="2000" dirty="0">
            <a:latin typeface="+mj-lt"/>
          </a:endParaRPr>
        </a:p>
      </dgm:t>
    </dgm:pt>
    <dgm:pt modelId="{2E504A71-B764-43F6-8448-8370087D7D62}" type="parTrans" cxnId="{AD31EAFF-F850-47A0-9C10-A023E278B065}">
      <dgm:prSet/>
      <dgm:spPr/>
      <dgm:t>
        <a:bodyPr/>
        <a:lstStyle/>
        <a:p>
          <a:endParaRPr lang="ru-RU"/>
        </a:p>
      </dgm:t>
    </dgm:pt>
    <dgm:pt modelId="{559B6B79-4E6B-415B-8C16-83E8C1F6A52D}" type="sibTrans" cxnId="{AD31EAFF-F850-47A0-9C10-A023E278B065}">
      <dgm:prSet/>
      <dgm:spPr/>
      <dgm:t>
        <a:bodyPr/>
        <a:lstStyle/>
        <a:p>
          <a:endParaRPr lang="ru-RU"/>
        </a:p>
      </dgm:t>
    </dgm:pt>
    <dgm:pt modelId="{911C8946-EB96-4A19-8780-8A8E89F84102}">
      <dgm:prSet custT="1"/>
      <dgm:spPr/>
      <dgm:t>
        <a:bodyPr/>
        <a:lstStyle/>
        <a:p>
          <a:r>
            <a:rPr lang="ru-RU" sz="2000" dirty="0" smtClean="0">
              <a:latin typeface="+mj-lt"/>
            </a:rPr>
            <a:t>Кормовые растения</a:t>
          </a:r>
          <a:endParaRPr lang="ru-RU" sz="2000" dirty="0">
            <a:latin typeface="+mj-lt"/>
          </a:endParaRPr>
        </a:p>
      </dgm:t>
    </dgm:pt>
    <dgm:pt modelId="{4AE02507-FC4A-4C5D-BBD8-DF8E28B11000}" type="parTrans" cxnId="{D14CC82E-6E2B-4E8E-BA6A-C3792471B310}">
      <dgm:prSet/>
      <dgm:spPr/>
      <dgm:t>
        <a:bodyPr/>
        <a:lstStyle/>
        <a:p>
          <a:endParaRPr lang="ru-RU"/>
        </a:p>
      </dgm:t>
    </dgm:pt>
    <dgm:pt modelId="{16A6BFC2-456F-4C5E-9937-90E558B42B04}" type="sibTrans" cxnId="{D14CC82E-6E2B-4E8E-BA6A-C3792471B310}">
      <dgm:prSet/>
      <dgm:spPr/>
      <dgm:t>
        <a:bodyPr/>
        <a:lstStyle/>
        <a:p>
          <a:endParaRPr lang="ru-RU"/>
        </a:p>
      </dgm:t>
    </dgm:pt>
    <dgm:pt modelId="{9BC2F2F0-9090-4F60-9E5C-6536BA076B2E}">
      <dgm:prSet custT="1"/>
      <dgm:spPr/>
      <dgm:t>
        <a:bodyPr/>
        <a:lstStyle/>
        <a:p>
          <a:r>
            <a:rPr lang="ru-RU" sz="2000" dirty="0" smtClean="0">
              <a:latin typeface="+mj-lt"/>
            </a:rPr>
            <a:t>Строительный материал</a:t>
          </a:r>
          <a:endParaRPr lang="ru-RU" sz="2000" dirty="0">
            <a:latin typeface="+mj-lt"/>
          </a:endParaRPr>
        </a:p>
      </dgm:t>
    </dgm:pt>
    <dgm:pt modelId="{AD509430-16B1-4C68-A6C7-E200232F3637}" type="parTrans" cxnId="{F2F9F294-0BB3-4EAF-B066-205BE6037413}">
      <dgm:prSet/>
      <dgm:spPr/>
      <dgm:t>
        <a:bodyPr/>
        <a:lstStyle/>
        <a:p>
          <a:endParaRPr lang="ru-RU"/>
        </a:p>
      </dgm:t>
    </dgm:pt>
    <dgm:pt modelId="{C5875986-8062-418C-9110-E5588187709B}" type="sibTrans" cxnId="{F2F9F294-0BB3-4EAF-B066-205BE6037413}">
      <dgm:prSet/>
      <dgm:spPr/>
      <dgm:t>
        <a:bodyPr/>
        <a:lstStyle/>
        <a:p>
          <a:endParaRPr lang="ru-RU"/>
        </a:p>
      </dgm:t>
    </dgm:pt>
    <dgm:pt modelId="{6F11498F-D78B-4849-AD5E-25C65A478AC4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3B1EA289-4FD5-43FE-9F12-91DA0D314E03}" type="parTrans" cxnId="{350A8937-C300-4455-90C6-1887CC3FCDB8}">
      <dgm:prSet/>
      <dgm:spPr/>
      <dgm:t>
        <a:bodyPr/>
        <a:lstStyle/>
        <a:p>
          <a:endParaRPr lang="ru-RU"/>
        </a:p>
      </dgm:t>
    </dgm:pt>
    <dgm:pt modelId="{DA411884-A2DF-4DBB-9766-9D2BA0AAEF33}" type="sibTrans" cxnId="{350A8937-C300-4455-90C6-1887CC3FCDB8}">
      <dgm:prSet/>
      <dgm:spPr/>
      <dgm:t>
        <a:bodyPr/>
        <a:lstStyle/>
        <a:p>
          <a:endParaRPr lang="ru-RU"/>
        </a:p>
      </dgm:t>
    </dgm:pt>
    <dgm:pt modelId="{89F381B8-5495-4769-B47B-8A3DB57D2B2C}">
      <dgm:prSet/>
      <dgm:spPr/>
      <dgm:t>
        <a:bodyPr/>
        <a:lstStyle/>
        <a:p>
          <a:endParaRPr lang="ru-RU" dirty="0"/>
        </a:p>
      </dgm:t>
    </dgm:pt>
    <dgm:pt modelId="{57802216-4D05-447E-AEED-39F19621B8CC}" type="parTrans" cxnId="{A7B17F3F-DD74-4784-AC37-04ACBA3187EC}">
      <dgm:prSet/>
      <dgm:spPr/>
      <dgm:t>
        <a:bodyPr/>
        <a:lstStyle/>
        <a:p>
          <a:endParaRPr lang="ru-RU"/>
        </a:p>
      </dgm:t>
    </dgm:pt>
    <dgm:pt modelId="{72709CAE-00AB-430E-83AF-B888EC47F4F9}" type="sibTrans" cxnId="{A7B17F3F-DD74-4784-AC37-04ACBA3187EC}">
      <dgm:prSet/>
      <dgm:spPr/>
      <dgm:t>
        <a:bodyPr/>
        <a:lstStyle/>
        <a:p>
          <a:endParaRPr lang="ru-RU"/>
        </a:p>
      </dgm:t>
    </dgm:pt>
    <dgm:pt modelId="{6C82D875-4F6A-4FE9-BC0C-966848AC1D34}">
      <dgm:prSet/>
      <dgm:spPr/>
      <dgm:t>
        <a:bodyPr/>
        <a:lstStyle/>
        <a:p>
          <a:endParaRPr lang="ru-RU" dirty="0"/>
        </a:p>
      </dgm:t>
    </dgm:pt>
    <dgm:pt modelId="{68EFE33B-122A-49B1-9B6D-C42513CF499A}" type="parTrans" cxnId="{0B745F7B-1CF5-4A80-BB3D-8AA5477AD5A7}">
      <dgm:prSet/>
      <dgm:spPr/>
      <dgm:t>
        <a:bodyPr/>
        <a:lstStyle/>
        <a:p>
          <a:endParaRPr lang="ru-RU"/>
        </a:p>
      </dgm:t>
    </dgm:pt>
    <dgm:pt modelId="{65B016F4-6136-46C9-8AE4-7FCAAAFA69F4}" type="sibTrans" cxnId="{0B745F7B-1CF5-4A80-BB3D-8AA5477AD5A7}">
      <dgm:prSet/>
      <dgm:spPr/>
      <dgm:t>
        <a:bodyPr/>
        <a:lstStyle/>
        <a:p>
          <a:endParaRPr lang="ru-RU"/>
        </a:p>
      </dgm:t>
    </dgm:pt>
    <dgm:pt modelId="{9BBE1F28-D5F6-4449-8C76-771E28FABB31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EF045FF8-1482-4217-B690-3F68992B929E}" type="parTrans" cxnId="{A7F7BC01-AE94-42A3-A3C2-508253E4781A}">
      <dgm:prSet/>
      <dgm:spPr/>
      <dgm:t>
        <a:bodyPr/>
        <a:lstStyle/>
        <a:p>
          <a:endParaRPr lang="ru-RU"/>
        </a:p>
      </dgm:t>
    </dgm:pt>
    <dgm:pt modelId="{D16F6CBB-537F-4363-9377-05B04FF049C0}" type="sibTrans" cxnId="{A7F7BC01-AE94-42A3-A3C2-508253E4781A}">
      <dgm:prSet/>
      <dgm:spPr/>
      <dgm:t>
        <a:bodyPr/>
        <a:lstStyle/>
        <a:p>
          <a:endParaRPr lang="ru-RU"/>
        </a:p>
      </dgm:t>
    </dgm:pt>
    <dgm:pt modelId="{EFA57130-FCC2-4C79-ADF0-72F5A2C595F2}">
      <dgm:prSet phldrT="[Текст]" phldr="1"/>
      <dgm:spPr/>
      <dgm:t>
        <a:bodyPr/>
        <a:lstStyle/>
        <a:p>
          <a:endParaRPr lang="ru-RU" dirty="0"/>
        </a:p>
      </dgm:t>
    </dgm:pt>
    <dgm:pt modelId="{677C3D0F-C5C5-4CCA-937E-378A3607DC83}" type="sibTrans" cxnId="{F1AE8711-BE59-453D-91C0-15C5F6ECD734}">
      <dgm:prSet/>
      <dgm:spPr/>
      <dgm:t>
        <a:bodyPr/>
        <a:lstStyle/>
        <a:p>
          <a:endParaRPr lang="ru-RU"/>
        </a:p>
      </dgm:t>
    </dgm:pt>
    <dgm:pt modelId="{DA7E67A4-8711-4AB0-80B7-4FBDCE455152}" type="parTrans" cxnId="{F1AE8711-BE59-453D-91C0-15C5F6ECD734}">
      <dgm:prSet/>
      <dgm:spPr/>
      <dgm:t>
        <a:bodyPr/>
        <a:lstStyle/>
        <a:p>
          <a:endParaRPr lang="ru-RU"/>
        </a:p>
      </dgm:t>
    </dgm:pt>
    <dgm:pt modelId="{3CB1DF01-5541-442F-8DB4-22681133F31C}" type="pres">
      <dgm:prSet presAssocID="{01E6A4C9-FC40-4581-96AE-63ECFA57243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F811230-E3BC-404C-A2BB-2A776DFD7AE5}" type="pres">
      <dgm:prSet presAssocID="{C6E7F50B-E3B3-4893-AAF8-BDB36EC0135E}" presName="hierRoot1" presStyleCnt="0"/>
      <dgm:spPr/>
    </dgm:pt>
    <dgm:pt modelId="{6249E348-3ABB-47F3-A860-86BD10577F00}" type="pres">
      <dgm:prSet presAssocID="{C6E7F50B-E3B3-4893-AAF8-BDB36EC0135E}" presName="composite" presStyleCnt="0"/>
      <dgm:spPr/>
    </dgm:pt>
    <dgm:pt modelId="{86B22C5F-9A3C-4283-85AB-F2E20575CCA6}" type="pres">
      <dgm:prSet presAssocID="{C6E7F50B-E3B3-4893-AAF8-BDB36EC0135E}" presName="background" presStyleLbl="node0" presStyleIdx="0" presStyleCnt="1"/>
      <dgm:spPr>
        <a:solidFill>
          <a:srgbClr val="17FC0C"/>
        </a:solidFill>
      </dgm:spPr>
    </dgm:pt>
    <dgm:pt modelId="{33FE2115-13CB-49FF-BF93-3B59C27C3583}" type="pres">
      <dgm:prSet presAssocID="{C6E7F50B-E3B3-4893-AAF8-BDB36EC0135E}" presName="text" presStyleLbl="fgAcc0" presStyleIdx="0" presStyleCnt="1" custScaleX="435639" custScaleY="55875" custLinFactNeighborX="-4406" custLinFactNeighborY="-577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7E44CB-B117-4949-A8E5-C842552F49D7}" type="pres">
      <dgm:prSet presAssocID="{C6E7F50B-E3B3-4893-AAF8-BDB36EC0135E}" presName="hierChild2" presStyleCnt="0"/>
      <dgm:spPr/>
    </dgm:pt>
    <dgm:pt modelId="{73F48DC5-5A92-4E9E-BFF2-F3AA8CABC17D}" type="pres">
      <dgm:prSet presAssocID="{8FCA8E3C-1163-44C3-8A56-0459C2A6EC03}" presName="Name10" presStyleLbl="parChTrans1D2" presStyleIdx="0" presStyleCnt="5"/>
      <dgm:spPr/>
      <dgm:t>
        <a:bodyPr/>
        <a:lstStyle/>
        <a:p>
          <a:endParaRPr lang="ru-RU"/>
        </a:p>
      </dgm:t>
    </dgm:pt>
    <dgm:pt modelId="{A1A8D264-04BF-4DED-A19A-D88FE209AC82}" type="pres">
      <dgm:prSet presAssocID="{700B1AB2-C5F6-4934-901D-B601584630EC}" presName="hierRoot2" presStyleCnt="0"/>
      <dgm:spPr/>
    </dgm:pt>
    <dgm:pt modelId="{5E6A6F45-C864-4A15-AD24-B3DF8D9C09FC}" type="pres">
      <dgm:prSet presAssocID="{700B1AB2-C5F6-4934-901D-B601584630EC}" presName="composite2" presStyleCnt="0"/>
      <dgm:spPr/>
    </dgm:pt>
    <dgm:pt modelId="{DD396D60-BDA6-4547-9FE4-A37F2BD2F30B}" type="pres">
      <dgm:prSet presAssocID="{700B1AB2-C5F6-4934-901D-B601584630EC}" presName="background2" presStyleLbl="node2" presStyleIdx="0" presStyleCnt="5"/>
      <dgm:spPr/>
    </dgm:pt>
    <dgm:pt modelId="{562F094B-8572-42E4-AEF1-6D3A44FAC06C}" type="pres">
      <dgm:prSet presAssocID="{700B1AB2-C5F6-4934-901D-B601584630EC}" presName="text2" presStyleLbl="fgAcc2" presStyleIdx="0" presStyleCnt="5" custScaleX="123691" custLinFactNeighborX="-205" custLinFactNeighborY="-59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A1F456-289D-4C6F-A594-59F9899EC514}" type="pres">
      <dgm:prSet presAssocID="{700B1AB2-C5F6-4934-901D-B601584630EC}" presName="hierChild3" presStyleCnt="0"/>
      <dgm:spPr/>
    </dgm:pt>
    <dgm:pt modelId="{A55C429B-FDF1-4865-8C91-B4472EBD38BE}" type="pres">
      <dgm:prSet presAssocID="{DA7E67A4-8711-4AB0-80B7-4FBDCE455152}" presName="Name17" presStyleLbl="parChTrans1D3" presStyleIdx="0" presStyleCnt="5"/>
      <dgm:spPr/>
      <dgm:t>
        <a:bodyPr/>
        <a:lstStyle/>
        <a:p>
          <a:endParaRPr lang="ru-RU"/>
        </a:p>
      </dgm:t>
    </dgm:pt>
    <dgm:pt modelId="{2881DB3B-ED0B-4367-9B8B-1CD10B935452}" type="pres">
      <dgm:prSet presAssocID="{EFA57130-FCC2-4C79-ADF0-72F5A2C595F2}" presName="hierRoot3" presStyleCnt="0"/>
      <dgm:spPr/>
    </dgm:pt>
    <dgm:pt modelId="{A7D10EEA-AE32-40C8-B5E0-44796C5EF043}" type="pres">
      <dgm:prSet presAssocID="{EFA57130-FCC2-4C79-ADF0-72F5A2C595F2}" presName="composite3" presStyleCnt="0"/>
      <dgm:spPr/>
    </dgm:pt>
    <dgm:pt modelId="{1B6C6E02-D99A-4A5B-B3AA-D4EABB25F91E}" type="pres">
      <dgm:prSet presAssocID="{EFA57130-FCC2-4C79-ADF0-72F5A2C595F2}" presName="background3" presStyleLbl="node3" presStyleIdx="0" presStyleCnt="5"/>
      <dgm:spPr/>
    </dgm:pt>
    <dgm:pt modelId="{E349E067-2039-4AD3-B27A-CE4052C50BFA}" type="pres">
      <dgm:prSet presAssocID="{EFA57130-FCC2-4C79-ADF0-72F5A2C595F2}" presName="text3" presStyleLbl="fgAcc3" presStyleIdx="0" presStyleCnt="5" custScaleY="261769" custLinFactNeighborX="-874" custLinFactNeighborY="42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2691AE6-1304-46EF-B9A7-249389D6CFD7}" type="pres">
      <dgm:prSet presAssocID="{EFA57130-FCC2-4C79-ADF0-72F5A2C595F2}" presName="hierChild4" presStyleCnt="0"/>
      <dgm:spPr/>
    </dgm:pt>
    <dgm:pt modelId="{44BD4D86-8434-49AE-A361-ECD0E8DBEC8F}" type="pres">
      <dgm:prSet presAssocID="{4AE02507-FC4A-4C5D-BBD8-DF8E28B11000}" presName="Name10" presStyleLbl="parChTrans1D2" presStyleIdx="1" presStyleCnt="5"/>
      <dgm:spPr/>
      <dgm:t>
        <a:bodyPr/>
        <a:lstStyle/>
        <a:p>
          <a:endParaRPr lang="ru-RU"/>
        </a:p>
      </dgm:t>
    </dgm:pt>
    <dgm:pt modelId="{193CE101-A437-40B5-BBA6-88F3698250C2}" type="pres">
      <dgm:prSet presAssocID="{911C8946-EB96-4A19-8780-8A8E89F84102}" presName="hierRoot2" presStyleCnt="0"/>
      <dgm:spPr/>
    </dgm:pt>
    <dgm:pt modelId="{3D8F1779-E75A-4F9D-A63B-B2A69774E5FC}" type="pres">
      <dgm:prSet presAssocID="{911C8946-EB96-4A19-8780-8A8E89F84102}" presName="composite2" presStyleCnt="0"/>
      <dgm:spPr/>
    </dgm:pt>
    <dgm:pt modelId="{19A73D32-1D48-4CDC-81AC-95EACDE54B5A}" type="pres">
      <dgm:prSet presAssocID="{911C8946-EB96-4A19-8780-8A8E89F84102}" presName="background2" presStyleLbl="node2" presStyleIdx="1" presStyleCnt="5"/>
      <dgm:spPr/>
    </dgm:pt>
    <dgm:pt modelId="{86C914F9-7974-4F67-9ED0-F375A9A792CB}" type="pres">
      <dgm:prSet presAssocID="{911C8946-EB96-4A19-8780-8A8E89F84102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C3D111-FA28-460D-92D0-51FAF8057A01}" type="pres">
      <dgm:prSet presAssocID="{911C8946-EB96-4A19-8780-8A8E89F84102}" presName="hierChild3" presStyleCnt="0"/>
      <dgm:spPr/>
    </dgm:pt>
    <dgm:pt modelId="{A284FF52-F566-4417-9F9A-613BA4CBD069}" type="pres">
      <dgm:prSet presAssocID="{3B1EA289-4FD5-43FE-9F12-91DA0D314E03}" presName="Name17" presStyleLbl="parChTrans1D3" presStyleIdx="1" presStyleCnt="5"/>
      <dgm:spPr/>
      <dgm:t>
        <a:bodyPr/>
        <a:lstStyle/>
        <a:p>
          <a:endParaRPr lang="ru-RU"/>
        </a:p>
      </dgm:t>
    </dgm:pt>
    <dgm:pt modelId="{F079A460-7C06-44D3-9ECD-C89E79D1825E}" type="pres">
      <dgm:prSet presAssocID="{6F11498F-D78B-4849-AD5E-25C65A478AC4}" presName="hierRoot3" presStyleCnt="0"/>
      <dgm:spPr/>
    </dgm:pt>
    <dgm:pt modelId="{B1D915CB-B39B-4698-B670-54A69064CB05}" type="pres">
      <dgm:prSet presAssocID="{6F11498F-D78B-4849-AD5E-25C65A478AC4}" presName="composite3" presStyleCnt="0"/>
      <dgm:spPr/>
    </dgm:pt>
    <dgm:pt modelId="{C9ED8797-427E-4185-B5F7-90B546167A1B}" type="pres">
      <dgm:prSet presAssocID="{6F11498F-D78B-4849-AD5E-25C65A478AC4}" presName="background3" presStyleLbl="node3" presStyleIdx="1" presStyleCnt="5"/>
      <dgm:spPr/>
    </dgm:pt>
    <dgm:pt modelId="{044CC366-CCDC-42B7-9392-8A30475676F9}" type="pres">
      <dgm:prSet presAssocID="{6F11498F-D78B-4849-AD5E-25C65A478AC4}" presName="text3" presStyleLbl="fgAcc3" presStyleIdx="1" presStyleCnt="5" custScaleY="2703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4113F6-D6EC-42EB-8B3C-48B699E504B2}" type="pres">
      <dgm:prSet presAssocID="{6F11498F-D78B-4849-AD5E-25C65A478AC4}" presName="hierChild4" presStyleCnt="0"/>
      <dgm:spPr/>
    </dgm:pt>
    <dgm:pt modelId="{A9AB26F9-C30E-4F41-BBE7-C0715499740D}" type="pres">
      <dgm:prSet presAssocID="{2E504A71-B764-43F6-8448-8370087D7D62}" presName="Name10" presStyleLbl="parChTrans1D2" presStyleIdx="2" presStyleCnt="5"/>
      <dgm:spPr/>
      <dgm:t>
        <a:bodyPr/>
        <a:lstStyle/>
        <a:p>
          <a:endParaRPr lang="ru-RU"/>
        </a:p>
      </dgm:t>
    </dgm:pt>
    <dgm:pt modelId="{5944DF7C-CA09-4267-A586-B7B5F27944B5}" type="pres">
      <dgm:prSet presAssocID="{F6D82D49-124F-4FFE-BF1B-B81C6D6135CA}" presName="hierRoot2" presStyleCnt="0"/>
      <dgm:spPr/>
    </dgm:pt>
    <dgm:pt modelId="{F91802D0-5CC4-4B5D-B05D-6CBBA0688DEF}" type="pres">
      <dgm:prSet presAssocID="{F6D82D49-124F-4FFE-BF1B-B81C6D6135CA}" presName="composite2" presStyleCnt="0"/>
      <dgm:spPr/>
    </dgm:pt>
    <dgm:pt modelId="{82EA9DEF-A2FC-4231-8F59-7BF6469680D5}" type="pres">
      <dgm:prSet presAssocID="{F6D82D49-124F-4FFE-BF1B-B81C6D6135CA}" presName="background2" presStyleLbl="node2" presStyleIdx="2" presStyleCnt="5"/>
      <dgm:spPr/>
    </dgm:pt>
    <dgm:pt modelId="{D14D2569-5576-462D-82E1-A379E3C978CE}" type="pres">
      <dgm:prSet presAssocID="{F6D82D49-124F-4FFE-BF1B-B81C6D6135CA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4CCE9A-24BF-4DE2-8362-F85265BA9BBE}" type="pres">
      <dgm:prSet presAssocID="{F6D82D49-124F-4FFE-BF1B-B81C6D6135CA}" presName="hierChild3" presStyleCnt="0"/>
      <dgm:spPr/>
    </dgm:pt>
    <dgm:pt modelId="{4807A9E4-4A1F-40EE-92B6-64CE91E8EAEB}" type="pres">
      <dgm:prSet presAssocID="{57802216-4D05-447E-AEED-39F19621B8CC}" presName="Name17" presStyleLbl="parChTrans1D3" presStyleIdx="2" presStyleCnt="5"/>
      <dgm:spPr/>
      <dgm:t>
        <a:bodyPr/>
        <a:lstStyle/>
        <a:p>
          <a:endParaRPr lang="ru-RU"/>
        </a:p>
      </dgm:t>
    </dgm:pt>
    <dgm:pt modelId="{307CCA85-BCE2-42A5-8504-4408897CE820}" type="pres">
      <dgm:prSet presAssocID="{89F381B8-5495-4769-B47B-8A3DB57D2B2C}" presName="hierRoot3" presStyleCnt="0"/>
      <dgm:spPr/>
    </dgm:pt>
    <dgm:pt modelId="{A53A73DD-EDE4-47A1-A0D1-F3F0B9153428}" type="pres">
      <dgm:prSet presAssocID="{89F381B8-5495-4769-B47B-8A3DB57D2B2C}" presName="composite3" presStyleCnt="0"/>
      <dgm:spPr/>
    </dgm:pt>
    <dgm:pt modelId="{0292E5F6-AF2F-4B30-ABAD-4D182A111CEA}" type="pres">
      <dgm:prSet presAssocID="{89F381B8-5495-4769-B47B-8A3DB57D2B2C}" presName="background3" presStyleLbl="node3" presStyleIdx="2" presStyleCnt="5"/>
      <dgm:spPr/>
    </dgm:pt>
    <dgm:pt modelId="{579549BE-C547-4DA5-9E9E-EF64B1474411}" type="pres">
      <dgm:prSet presAssocID="{89F381B8-5495-4769-B47B-8A3DB57D2B2C}" presName="text3" presStyleLbl="fgAcc3" presStyleIdx="2" presStyleCnt="5" custScaleY="2703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7BFB46-2AA4-4B96-91D5-946267844E75}" type="pres">
      <dgm:prSet presAssocID="{89F381B8-5495-4769-B47B-8A3DB57D2B2C}" presName="hierChild4" presStyleCnt="0"/>
      <dgm:spPr/>
    </dgm:pt>
    <dgm:pt modelId="{63F958F1-9B55-4780-9430-F9A3E541FB3E}" type="pres">
      <dgm:prSet presAssocID="{C61A65DD-9AD6-404E-9960-44F071BD5F1E}" presName="Name10" presStyleLbl="parChTrans1D2" presStyleIdx="3" presStyleCnt="5"/>
      <dgm:spPr/>
      <dgm:t>
        <a:bodyPr/>
        <a:lstStyle/>
        <a:p>
          <a:endParaRPr lang="ru-RU"/>
        </a:p>
      </dgm:t>
    </dgm:pt>
    <dgm:pt modelId="{0EEA5EA8-4CF2-4956-983B-891EDED520D5}" type="pres">
      <dgm:prSet presAssocID="{5D7976C8-63AF-45C2-A058-6B0F5FCF4CBD}" presName="hierRoot2" presStyleCnt="0"/>
      <dgm:spPr/>
    </dgm:pt>
    <dgm:pt modelId="{E970F6CC-7688-48C6-AE80-164511267A44}" type="pres">
      <dgm:prSet presAssocID="{5D7976C8-63AF-45C2-A058-6B0F5FCF4CBD}" presName="composite2" presStyleCnt="0"/>
      <dgm:spPr/>
    </dgm:pt>
    <dgm:pt modelId="{6B083CC2-C1F6-4E8B-B17C-F34877DF6692}" type="pres">
      <dgm:prSet presAssocID="{5D7976C8-63AF-45C2-A058-6B0F5FCF4CBD}" presName="background2" presStyleLbl="node2" presStyleIdx="3" presStyleCnt="5"/>
      <dgm:spPr/>
    </dgm:pt>
    <dgm:pt modelId="{7B7B80DD-39D8-4AE0-974F-CD75BAE09D77}" type="pres">
      <dgm:prSet presAssocID="{5D7976C8-63AF-45C2-A058-6B0F5FCF4CBD}" presName="text2" presStyleLbl="fgAcc2" presStyleIdx="3" presStyleCnt="5" custLinFactNeighborX="-2074" custLinFactNeighborY="-31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E39739-48E9-4BD6-858D-3D20A12DEABF}" type="pres">
      <dgm:prSet presAssocID="{5D7976C8-63AF-45C2-A058-6B0F5FCF4CBD}" presName="hierChild3" presStyleCnt="0"/>
      <dgm:spPr/>
    </dgm:pt>
    <dgm:pt modelId="{BA49C054-EC7C-46C9-8D70-7E9F1227A40F}" type="pres">
      <dgm:prSet presAssocID="{68EFE33B-122A-49B1-9B6D-C42513CF499A}" presName="Name17" presStyleLbl="parChTrans1D3" presStyleIdx="3" presStyleCnt="5"/>
      <dgm:spPr/>
      <dgm:t>
        <a:bodyPr/>
        <a:lstStyle/>
        <a:p>
          <a:endParaRPr lang="ru-RU"/>
        </a:p>
      </dgm:t>
    </dgm:pt>
    <dgm:pt modelId="{30960B10-4F43-4BA5-98F6-5263BE1A2CC6}" type="pres">
      <dgm:prSet presAssocID="{6C82D875-4F6A-4FE9-BC0C-966848AC1D34}" presName="hierRoot3" presStyleCnt="0"/>
      <dgm:spPr/>
    </dgm:pt>
    <dgm:pt modelId="{A1ED63D5-8776-4EC8-8217-E1CC84D6AD5F}" type="pres">
      <dgm:prSet presAssocID="{6C82D875-4F6A-4FE9-BC0C-966848AC1D34}" presName="composite3" presStyleCnt="0"/>
      <dgm:spPr/>
    </dgm:pt>
    <dgm:pt modelId="{4EED7738-7A37-4A86-89F8-8C0D15704ECA}" type="pres">
      <dgm:prSet presAssocID="{6C82D875-4F6A-4FE9-BC0C-966848AC1D34}" presName="background3" presStyleLbl="node3" presStyleIdx="3" presStyleCnt="5"/>
      <dgm:spPr/>
    </dgm:pt>
    <dgm:pt modelId="{E1D146D6-8CEC-4044-92D9-B68E4BF17313}" type="pres">
      <dgm:prSet presAssocID="{6C82D875-4F6A-4FE9-BC0C-966848AC1D34}" presName="text3" presStyleLbl="fgAcc3" presStyleIdx="3" presStyleCnt="5" custScaleY="270330" custLinFactNeighborX="-2074" custLinFactNeighborY="72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A5B190-B7A3-4516-A1DD-9041DB842FDC}" type="pres">
      <dgm:prSet presAssocID="{6C82D875-4F6A-4FE9-BC0C-966848AC1D34}" presName="hierChild4" presStyleCnt="0"/>
      <dgm:spPr/>
    </dgm:pt>
    <dgm:pt modelId="{9B38D594-047F-4342-A938-D3D15DF33ABB}" type="pres">
      <dgm:prSet presAssocID="{AD509430-16B1-4C68-A6C7-E200232F3637}" presName="Name10" presStyleLbl="parChTrans1D2" presStyleIdx="4" presStyleCnt="5"/>
      <dgm:spPr/>
      <dgm:t>
        <a:bodyPr/>
        <a:lstStyle/>
        <a:p>
          <a:endParaRPr lang="ru-RU"/>
        </a:p>
      </dgm:t>
    </dgm:pt>
    <dgm:pt modelId="{67EC3EBA-2D93-4B0C-965D-FFFFD42AA8F9}" type="pres">
      <dgm:prSet presAssocID="{9BC2F2F0-9090-4F60-9E5C-6536BA076B2E}" presName="hierRoot2" presStyleCnt="0"/>
      <dgm:spPr/>
    </dgm:pt>
    <dgm:pt modelId="{5472F60B-E23A-4BF0-A9C7-B45A719FAFA2}" type="pres">
      <dgm:prSet presAssocID="{9BC2F2F0-9090-4F60-9E5C-6536BA076B2E}" presName="composite2" presStyleCnt="0"/>
      <dgm:spPr/>
    </dgm:pt>
    <dgm:pt modelId="{398C350E-306F-4789-96BB-246B8477F468}" type="pres">
      <dgm:prSet presAssocID="{9BC2F2F0-9090-4F60-9E5C-6536BA076B2E}" presName="background2" presStyleLbl="node2" presStyleIdx="4" presStyleCnt="5"/>
      <dgm:spPr/>
    </dgm:pt>
    <dgm:pt modelId="{E5763490-10E4-4825-8E1D-BAB2607407EA}" type="pres">
      <dgm:prSet presAssocID="{9BC2F2F0-9090-4F60-9E5C-6536BA076B2E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8564BF-76A2-4F5A-8EC0-A35564D205FE}" type="pres">
      <dgm:prSet presAssocID="{9BC2F2F0-9090-4F60-9E5C-6536BA076B2E}" presName="hierChild3" presStyleCnt="0"/>
      <dgm:spPr/>
    </dgm:pt>
    <dgm:pt modelId="{76C6F4A9-639E-4AA7-9C4E-D928DB2E9195}" type="pres">
      <dgm:prSet presAssocID="{EF045FF8-1482-4217-B690-3F68992B929E}" presName="Name17" presStyleLbl="parChTrans1D3" presStyleIdx="4" presStyleCnt="5"/>
      <dgm:spPr/>
      <dgm:t>
        <a:bodyPr/>
        <a:lstStyle/>
        <a:p>
          <a:endParaRPr lang="ru-RU"/>
        </a:p>
      </dgm:t>
    </dgm:pt>
    <dgm:pt modelId="{0DBB6805-8317-4A78-9192-AC893A10D849}" type="pres">
      <dgm:prSet presAssocID="{9BBE1F28-D5F6-4449-8C76-771E28FABB31}" presName="hierRoot3" presStyleCnt="0"/>
      <dgm:spPr/>
    </dgm:pt>
    <dgm:pt modelId="{3FC88AA6-7ABB-4FF2-BE2C-26178B1F8F09}" type="pres">
      <dgm:prSet presAssocID="{9BBE1F28-D5F6-4449-8C76-771E28FABB31}" presName="composite3" presStyleCnt="0"/>
      <dgm:spPr/>
    </dgm:pt>
    <dgm:pt modelId="{4EA08279-DEE2-4377-9CF9-09E60E417B91}" type="pres">
      <dgm:prSet presAssocID="{9BBE1F28-D5F6-4449-8C76-771E28FABB31}" presName="background3" presStyleLbl="node3" presStyleIdx="4" presStyleCnt="5"/>
      <dgm:spPr/>
    </dgm:pt>
    <dgm:pt modelId="{5578E113-C0EE-4E29-A0D8-75EF921F7A7E}" type="pres">
      <dgm:prSet presAssocID="{9BBE1F28-D5F6-4449-8C76-771E28FABB31}" presName="text3" presStyleLbl="fgAcc3" presStyleIdx="4" presStyleCnt="5" custScaleY="2703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8BF8BF-4D9C-4CC0-ACCD-4AA0B9C3326B}" type="pres">
      <dgm:prSet presAssocID="{9BBE1F28-D5F6-4449-8C76-771E28FABB31}" presName="hierChild4" presStyleCnt="0"/>
      <dgm:spPr/>
    </dgm:pt>
  </dgm:ptLst>
  <dgm:cxnLst>
    <dgm:cxn modelId="{A7F7BC01-AE94-42A3-A3C2-508253E4781A}" srcId="{9BC2F2F0-9090-4F60-9E5C-6536BA076B2E}" destId="{9BBE1F28-D5F6-4449-8C76-771E28FABB31}" srcOrd="0" destOrd="0" parTransId="{EF045FF8-1482-4217-B690-3F68992B929E}" sibTransId="{D16F6CBB-537F-4363-9377-05B04FF049C0}"/>
    <dgm:cxn modelId="{A7B17F3F-DD74-4784-AC37-04ACBA3187EC}" srcId="{F6D82D49-124F-4FFE-BF1B-B81C6D6135CA}" destId="{89F381B8-5495-4769-B47B-8A3DB57D2B2C}" srcOrd="0" destOrd="0" parTransId="{57802216-4D05-447E-AEED-39F19621B8CC}" sibTransId="{72709CAE-00AB-430E-83AF-B888EC47F4F9}"/>
    <dgm:cxn modelId="{D1C4CFE1-0F9E-49C7-B1CF-7C2DF0BF2E12}" type="presOf" srcId="{911C8946-EB96-4A19-8780-8A8E89F84102}" destId="{86C914F9-7974-4F67-9ED0-F375A9A792CB}" srcOrd="0" destOrd="0" presId="urn:microsoft.com/office/officeart/2005/8/layout/hierarchy1"/>
    <dgm:cxn modelId="{177A6C56-201B-4B94-ADC4-A0F9ABD6E56F}" srcId="{C6E7F50B-E3B3-4893-AAF8-BDB36EC0135E}" destId="{5D7976C8-63AF-45C2-A058-6B0F5FCF4CBD}" srcOrd="3" destOrd="0" parTransId="{C61A65DD-9AD6-404E-9960-44F071BD5F1E}" sibTransId="{02845C31-A7E1-4D79-8FD6-602EC5997681}"/>
    <dgm:cxn modelId="{CB42FBE7-5606-4C53-BE39-829FB01F0002}" type="presOf" srcId="{C61A65DD-9AD6-404E-9960-44F071BD5F1E}" destId="{63F958F1-9B55-4780-9430-F9A3E541FB3E}" srcOrd="0" destOrd="0" presId="urn:microsoft.com/office/officeart/2005/8/layout/hierarchy1"/>
    <dgm:cxn modelId="{8684523A-6C04-4A21-BFF5-4830110F0D7A}" type="presOf" srcId="{F6D82D49-124F-4FFE-BF1B-B81C6D6135CA}" destId="{D14D2569-5576-462D-82E1-A379E3C978CE}" srcOrd="0" destOrd="0" presId="urn:microsoft.com/office/officeart/2005/8/layout/hierarchy1"/>
    <dgm:cxn modelId="{DEE3973B-4922-4C07-991A-76D952B6DE47}" type="presOf" srcId="{2E504A71-B764-43F6-8448-8370087D7D62}" destId="{A9AB26F9-C30E-4F41-BBE7-C0715499740D}" srcOrd="0" destOrd="0" presId="urn:microsoft.com/office/officeart/2005/8/layout/hierarchy1"/>
    <dgm:cxn modelId="{ACE33E41-56BA-44D9-A42C-40747EF5758E}" type="presOf" srcId="{DA7E67A4-8711-4AB0-80B7-4FBDCE455152}" destId="{A55C429B-FDF1-4865-8C91-B4472EBD38BE}" srcOrd="0" destOrd="0" presId="urn:microsoft.com/office/officeart/2005/8/layout/hierarchy1"/>
    <dgm:cxn modelId="{1F064B7E-014A-4C9C-B7CF-25D23385E21F}" srcId="{01E6A4C9-FC40-4581-96AE-63ECFA572438}" destId="{C6E7F50B-E3B3-4893-AAF8-BDB36EC0135E}" srcOrd="0" destOrd="0" parTransId="{5534B28E-DB52-47E5-B0B0-481FE564AF93}" sibTransId="{2F41ED1A-567C-4BA1-A072-D0A713B1BB9A}"/>
    <dgm:cxn modelId="{0C93C5D6-56A9-413B-BA4E-0B855FC81E7D}" type="presOf" srcId="{8FCA8E3C-1163-44C3-8A56-0459C2A6EC03}" destId="{73F48DC5-5A92-4E9E-BFF2-F3AA8CABC17D}" srcOrd="0" destOrd="0" presId="urn:microsoft.com/office/officeart/2005/8/layout/hierarchy1"/>
    <dgm:cxn modelId="{350A8937-C300-4455-90C6-1887CC3FCDB8}" srcId="{911C8946-EB96-4A19-8780-8A8E89F84102}" destId="{6F11498F-D78B-4849-AD5E-25C65A478AC4}" srcOrd="0" destOrd="0" parTransId="{3B1EA289-4FD5-43FE-9F12-91DA0D314E03}" sibTransId="{DA411884-A2DF-4DBB-9766-9D2BA0AAEF33}"/>
    <dgm:cxn modelId="{51C7CF6C-C5C6-452E-B207-4C97AE73D898}" type="presOf" srcId="{68EFE33B-122A-49B1-9B6D-C42513CF499A}" destId="{BA49C054-EC7C-46C9-8D70-7E9F1227A40F}" srcOrd="0" destOrd="0" presId="urn:microsoft.com/office/officeart/2005/8/layout/hierarchy1"/>
    <dgm:cxn modelId="{76A1DA99-881A-4E1D-9DB4-65E345E30D6D}" type="presOf" srcId="{6C82D875-4F6A-4FE9-BC0C-966848AC1D34}" destId="{E1D146D6-8CEC-4044-92D9-B68E4BF17313}" srcOrd="0" destOrd="0" presId="urn:microsoft.com/office/officeart/2005/8/layout/hierarchy1"/>
    <dgm:cxn modelId="{26F46286-9445-413A-8DE0-9DBC8147DB79}" type="presOf" srcId="{89F381B8-5495-4769-B47B-8A3DB57D2B2C}" destId="{579549BE-C547-4DA5-9E9E-EF64B1474411}" srcOrd="0" destOrd="0" presId="urn:microsoft.com/office/officeart/2005/8/layout/hierarchy1"/>
    <dgm:cxn modelId="{CBAF1D20-0737-46CD-A4AC-87E9405D1AA2}" type="presOf" srcId="{EFA57130-FCC2-4C79-ADF0-72F5A2C595F2}" destId="{E349E067-2039-4AD3-B27A-CE4052C50BFA}" srcOrd="0" destOrd="0" presId="urn:microsoft.com/office/officeart/2005/8/layout/hierarchy1"/>
    <dgm:cxn modelId="{55D80976-799C-49EE-8D5A-EE79F9CA19A2}" type="presOf" srcId="{6F11498F-D78B-4849-AD5E-25C65A478AC4}" destId="{044CC366-CCDC-42B7-9392-8A30475676F9}" srcOrd="0" destOrd="0" presId="urn:microsoft.com/office/officeart/2005/8/layout/hierarchy1"/>
    <dgm:cxn modelId="{5EF9E91B-09BE-411C-93A6-2081BED9C998}" srcId="{C6E7F50B-E3B3-4893-AAF8-BDB36EC0135E}" destId="{700B1AB2-C5F6-4934-901D-B601584630EC}" srcOrd="0" destOrd="0" parTransId="{8FCA8E3C-1163-44C3-8A56-0459C2A6EC03}" sibTransId="{B732EE25-5706-4BB7-9C24-E79DC680E1E3}"/>
    <dgm:cxn modelId="{5E267A34-0701-4D12-993B-288B5D2655DA}" type="presOf" srcId="{4AE02507-FC4A-4C5D-BBD8-DF8E28B11000}" destId="{44BD4D86-8434-49AE-A361-ECD0E8DBEC8F}" srcOrd="0" destOrd="0" presId="urn:microsoft.com/office/officeart/2005/8/layout/hierarchy1"/>
    <dgm:cxn modelId="{A8FE6D3E-C23D-44BA-A9A0-FA1CC4D1FE9E}" type="presOf" srcId="{700B1AB2-C5F6-4934-901D-B601584630EC}" destId="{562F094B-8572-42E4-AEF1-6D3A44FAC06C}" srcOrd="0" destOrd="0" presId="urn:microsoft.com/office/officeart/2005/8/layout/hierarchy1"/>
    <dgm:cxn modelId="{FA7CC0FB-3D99-4E74-977A-40242ACD566E}" type="presOf" srcId="{57802216-4D05-447E-AEED-39F19621B8CC}" destId="{4807A9E4-4A1F-40EE-92B6-64CE91E8EAEB}" srcOrd="0" destOrd="0" presId="urn:microsoft.com/office/officeart/2005/8/layout/hierarchy1"/>
    <dgm:cxn modelId="{0E9BF163-AC80-4C53-94AD-DADF30C2AC0A}" type="presOf" srcId="{01E6A4C9-FC40-4581-96AE-63ECFA572438}" destId="{3CB1DF01-5541-442F-8DB4-22681133F31C}" srcOrd="0" destOrd="0" presId="urn:microsoft.com/office/officeart/2005/8/layout/hierarchy1"/>
    <dgm:cxn modelId="{0B745F7B-1CF5-4A80-BB3D-8AA5477AD5A7}" srcId="{5D7976C8-63AF-45C2-A058-6B0F5FCF4CBD}" destId="{6C82D875-4F6A-4FE9-BC0C-966848AC1D34}" srcOrd="0" destOrd="0" parTransId="{68EFE33B-122A-49B1-9B6D-C42513CF499A}" sibTransId="{65B016F4-6136-46C9-8AE4-7FCAAAFA69F4}"/>
    <dgm:cxn modelId="{90F44F44-1872-4B4D-8C6C-CC6DB18E0DB9}" type="presOf" srcId="{9BBE1F28-D5F6-4449-8C76-771E28FABB31}" destId="{5578E113-C0EE-4E29-A0D8-75EF921F7A7E}" srcOrd="0" destOrd="0" presId="urn:microsoft.com/office/officeart/2005/8/layout/hierarchy1"/>
    <dgm:cxn modelId="{BA951D11-3F30-4C03-A654-27369AC96A8D}" type="presOf" srcId="{9BC2F2F0-9090-4F60-9E5C-6536BA076B2E}" destId="{E5763490-10E4-4825-8E1D-BAB2607407EA}" srcOrd="0" destOrd="0" presId="urn:microsoft.com/office/officeart/2005/8/layout/hierarchy1"/>
    <dgm:cxn modelId="{77FA61D8-FAA4-4834-9A44-6931B88D4FF2}" type="presOf" srcId="{3B1EA289-4FD5-43FE-9F12-91DA0D314E03}" destId="{A284FF52-F566-4417-9F9A-613BA4CBD069}" srcOrd="0" destOrd="0" presId="urn:microsoft.com/office/officeart/2005/8/layout/hierarchy1"/>
    <dgm:cxn modelId="{1F12A12E-7F20-4D9F-BA89-F65E75B8A09F}" type="presOf" srcId="{5D7976C8-63AF-45C2-A058-6B0F5FCF4CBD}" destId="{7B7B80DD-39D8-4AE0-974F-CD75BAE09D77}" srcOrd="0" destOrd="0" presId="urn:microsoft.com/office/officeart/2005/8/layout/hierarchy1"/>
    <dgm:cxn modelId="{F2F9F294-0BB3-4EAF-B066-205BE6037413}" srcId="{C6E7F50B-E3B3-4893-AAF8-BDB36EC0135E}" destId="{9BC2F2F0-9090-4F60-9E5C-6536BA076B2E}" srcOrd="4" destOrd="0" parTransId="{AD509430-16B1-4C68-A6C7-E200232F3637}" sibTransId="{C5875986-8062-418C-9110-E5588187709B}"/>
    <dgm:cxn modelId="{6B43B4C1-A79B-4AEC-9C95-C48FAB7488F8}" type="presOf" srcId="{C6E7F50B-E3B3-4893-AAF8-BDB36EC0135E}" destId="{33FE2115-13CB-49FF-BF93-3B59C27C3583}" srcOrd="0" destOrd="0" presId="urn:microsoft.com/office/officeart/2005/8/layout/hierarchy1"/>
    <dgm:cxn modelId="{C72F82FE-0813-4FF8-AC4B-26B97B0DA943}" type="presOf" srcId="{EF045FF8-1482-4217-B690-3F68992B929E}" destId="{76C6F4A9-639E-4AA7-9C4E-D928DB2E9195}" srcOrd="0" destOrd="0" presId="urn:microsoft.com/office/officeart/2005/8/layout/hierarchy1"/>
    <dgm:cxn modelId="{6C72F70E-5712-41DC-A8FB-0E85B1C8E706}" type="presOf" srcId="{AD509430-16B1-4C68-A6C7-E200232F3637}" destId="{9B38D594-047F-4342-A938-D3D15DF33ABB}" srcOrd="0" destOrd="0" presId="urn:microsoft.com/office/officeart/2005/8/layout/hierarchy1"/>
    <dgm:cxn modelId="{F1AE8711-BE59-453D-91C0-15C5F6ECD734}" srcId="{700B1AB2-C5F6-4934-901D-B601584630EC}" destId="{EFA57130-FCC2-4C79-ADF0-72F5A2C595F2}" srcOrd="0" destOrd="0" parTransId="{DA7E67A4-8711-4AB0-80B7-4FBDCE455152}" sibTransId="{677C3D0F-C5C5-4CCA-937E-378A3607DC83}"/>
    <dgm:cxn modelId="{AD31EAFF-F850-47A0-9C10-A023E278B065}" srcId="{C6E7F50B-E3B3-4893-AAF8-BDB36EC0135E}" destId="{F6D82D49-124F-4FFE-BF1B-B81C6D6135CA}" srcOrd="2" destOrd="0" parTransId="{2E504A71-B764-43F6-8448-8370087D7D62}" sibTransId="{559B6B79-4E6B-415B-8C16-83E8C1F6A52D}"/>
    <dgm:cxn modelId="{D14CC82E-6E2B-4E8E-BA6A-C3792471B310}" srcId="{C6E7F50B-E3B3-4893-AAF8-BDB36EC0135E}" destId="{911C8946-EB96-4A19-8780-8A8E89F84102}" srcOrd="1" destOrd="0" parTransId="{4AE02507-FC4A-4C5D-BBD8-DF8E28B11000}" sibTransId="{16A6BFC2-456F-4C5E-9937-90E558B42B04}"/>
    <dgm:cxn modelId="{FE03D207-D1EE-4ADA-A17D-03771FD7CDDC}" type="presParOf" srcId="{3CB1DF01-5541-442F-8DB4-22681133F31C}" destId="{6F811230-E3BC-404C-A2BB-2A776DFD7AE5}" srcOrd="0" destOrd="0" presId="urn:microsoft.com/office/officeart/2005/8/layout/hierarchy1"/>
    <dgm:cxn modelId="{D6DFF187-6CB8-40F3-BE7B-E28FB59198A7}" type="presParOf" srcId="{6F811230-E3BC-404C-A2BB-2A776DFD7AE5}" destId="{6249E348-3ABB-47F3-A860-86BD10577F00}" srcOrd="0" destOrd="0" presId="urn:microsoft.com/office/officeart/2005/8/layout/hierarchy1"/>
    <dgm:cxn modelId="{8612A22E-65C9-4749-B9F6-0A53A4C061BB}" type="presParOf" srcId="{6249E348-3ABB-47F3-A860-86BD10577F00}" destId="{86B22C5F-9A3C-4283-85AB-F2E20575CCA6}" srcOrd="0" destOrd="0" presId="urn:microsoft.com/office/officeart/2005/8/layout/hierarchy1"/>
    <dgm:cxn modelId="{2F382B65-4921-483D-A8F2-A499D3E0A662}" type="presParOf" srcId="{6249E348-3ABB-47F3-A860-86BD10577F00}" destId="{33FE2115-13CB-49FF-BF93-3B59C27C3583}" srcOrd="1" destOrd="0" presId="urn:microsoft.com/office/officeart/2005/8/layout/hierarchy1"/>
    <dgm:cxn modelId="{26624812-FFA3-487E-8F3E-EE6A755541BF}" type="presParOf" srcId="{6F811230-E3BC-404C-A2BB-2A776DFD7AE5}" destId="{007E44CB-B117-4949-A8E5-C842552F49D7}" srcOrd="1" destOrd="0" presId="urn:microsoft.com/office/officeart/2005/8/layout/hierarchy1"/>
    <dgm:cxn modelId="{E1A31196-4A3A-4378-AB0D-A4EFFD509B9C}" type="presParOf" srcId="{007E44CB-B117-4949-A8E5-C842552F49D7}" destId="{73F48DC5-5A92-4E9E-BFF2-F3AA8CABC17D}" srcOrd="0" destOrd="0" presId="urn:microsoft.com/office/officeart/2005/8/layout/hierarchy1"/>
    <dgm:cxn modelId="{E173C8DD-075F-48C5-8BB4-FBE0F7AA4D45}" type="presParOf" srcId="{007E44CB-B117-4949-A8E5-C842552F49D7}" destId="{A1A8D264-04BF-4DED-A19A-D88FE209AC82}" srcOrd="1" destOrd="0" presId="urn:microsoft.com/office/officeart/2005/8/layout/hierarchy1"/>
    <dgm:cxn modelId="{776AFE6A-4DEE-4E86-B218-9D2577C73892}" type="presParOf" srcId="{A1A8D264-04BF-4DED-A19A-D88FE209AC82}" destId="{5E6A6F45-C864-4A15-AD24-B3DF8D9C09FC}" srcOrd="0" destOrd="0" presId="urn:microsoft.com/office/officeart/2005/8/layout/hierarchy1"/>
    <dgm:cxn modelId="{16795C5E-AEF3-4840-ADA9-BA3332AD6686}" type="presParOf" srcId="{5E6A6F45-C864-4A15-AD24-B3DF8D9C09FC}" destId="{DD396D60-BDA6-4547-9FE4-A37F2BD2F30B}" srcOrd="0" destOrd="0" presId="urn:microsoft.com/office/officeart/2005/8/layout/hierarchy1"/>
    <dgm:cxn modelId="{1BDF1D6C-601D-427F-A41F-7BA869E92F22}" type="presParOf" srcId="{5E6A6F45-C864-4A15-AD24-B3DF8D9C09FC}" destId="{562F094B-8572-42E4-AEF1-6D3A44FAC06C}" srcOrd="1" destOrd="0" presId="urn:microsoft.com/office/officeart/2005/8/layout/hierarchy1"/>
    <dgm:cxn modelId="{BAF582C7-63EA-4D26-BE04-7AF01640ABD2}" type="presParOf" srcId="{A1A8D264-04BF-4DED-A19A-D88FE209AC82}" destId="{CEA1F456-289D-4C6F-A594-59F9899EC514}" srcOrd="1" destOrd="0" presId="urn:microsoft.com/office/officeart/2005/8/layout/hierarchy1"/>
    <dgm:cxn modelId="{4B70BABA-B63D-461D-B199-63FB2CE95FDA}" type="presParOf" srcId="{CEA1F456-289D-4C6F-A594-59F9899EC514}" destId="{A55C429B-FDF1-4865-8C91-B4472EBD38BE}" srcOrd="0" destOrd="0" presId="urn:microsoft.com/office/officeart/2005/8/layout/hierarchy1"/>
    <dgm:cxn modelId="{C497CF4D-8719-4A51-90EF-91ED80DFE17B}" type="presParOf" srcId="{CEA1F456-289D-4C6F-A594-59F9899EC514}" destId="{2881DB3B-ED0B-4367-9B8B-1CD10B935452}" srcOrd="1" destOrd="0" presId="urn:microsoft.com/office/officeart/2005/8/layout/hierarchy1"/>
    <dgm:cxn modelId="{371D87D0-F4C3-4A75-8B12-BC1E0F3CE500}" type="presParOf" srcId="{2881DB3B-ED0B-4367-9B8B-1CD10B935452}" destId="{A7D10EEA-AE32-40C8-B5E0-44796C5EF043}" srcOrd="0" destOrd="0" presId="urn:microsoft.com/office/officeart/2005/8/layout/hierarchy1"/>
    <dgm:cxn modelId="{BEBC5DC3-FE19-4809-AD9E-123612F3B2B3}" type="presParOf" srcId="{A7D10EEA-AE32-40C8-B5E0-44796C5EF043}" destId="{1B6C6E02-D99A-4A5B-B3AA-D4EABB25F91E}" srcOrd="0" destOrd="0" presId="urn:microsoft.com/office/officeart/2005/8/layout/hierarchy1"/>
    <dgm:cxn modelId="{ECF6166B-2929-4960-8840-841F0C090933}" type="presParOf" srcId="{A7D10EEA-AE32-40C8-B5E0-44796C5EF043}" destId="{E349E067-2039-4AD3-B27A-CE4052C50BFA}" srcOrd="1" destOrd="0" presId="urn:microsoft.com/office/officeart/2005/8/layout/hierarchy1"/>
    <dgm:cxn modelId="{ABBFEC38-3862-4FCD-987E-C8685F353A50}" type="presParOf" srcId="{2881DB3B-ED0B-4367-9B8B-1CD10B935452}" destId="{A2691AE6-1304-46EF-B9A7-249389D6CFD7}" srcOrd="1" destOrd="0" presId="urn:microsoft.com/office/officeart/2005/8/layout/hierarchy1"/>
    <dgm:cxn modelId="{F9782846-F39F-4044-8655-AB90B36C095E}" type="presParOf" srcId="{007E44CB-B117-4949-A8E5-C842552F49D7}" destId="{44BD4D86-8434-49AE-A361-ECD0E8DBEC8F}" srcOrd="2" destOrd="0" presId="urn:microsoft.com/office/officeart/2005/8/layout/hierarchy1"/>
    <dgm:cxn modelId="{F3874C31-5C4D-4627-AAFB-F83EC28109EF}" type="presParOf" srcId="{007E44CB-B117-4949-A8E5-C842552F49D7}" destId="{193CE101-A437-40B5-BBA6-88F3698250C2}" srcOrd="3" destOrd="0" presId="urn:microsoft.com/office/officeart/2005/8/layout/hierarchy1"/>
    <dgm:cxn modelId="{AC03E814-2333-411E-BC7C-157105A7E3FA}" type="presParOf" srcId="{193CE101-A437-40B5-BBA6-88F3698250C2}" destId="{3D8F1779-E75A-4F9D-A63B-B2A69774E5FC}" srcOrd="0" destOrd="0" presId="urn:microsoft.com/office/officeart/2005/8/layout/hierarchy1"/>
    <dgm:cxn modelId="{073402B3-0A95-4F70-BFEB-FE040E0E2044}" type="presParOf" srcId="{3D8F1779-E75A-4F9D-A63B-B2A69774E5FC}" destId="{19A73D32-1D48-4CDC-81AC-95EACDE54B5A}" srcOrd="0" destOrd="0" presId="urn:microsoft.com/office/officeart/2005/8/layout/hierarchy1"/>
    <dgm:cxn modelId="{DEF01F1A-8077-4C6E-9F5B-820D3B49F3E0}" type="presParOf" srcId="{3D8F1779-E75A-4F9D-A63B-B2A69774E5FC}" destId="{86C914F9-7974-4F67-9ED0-F375A9A792CB}" srcOrd="1" destOrd="0" presId="urn:microsoft.com/office/officeart/2005/8/layout/hierarchy1"/>
    <dgm:cxn modelId="{B448743A-0CAF-4818-B1BD-19F5957AEA72}" type="presParOf" srcId="{193CE101-A437-40B5-BBA6-88F3698250C2}" destId="{21C3D111-FA28-460D-92D0-51FAF8057A01}" srcOrd="1" destOrd="0" presId="urn:microsoft.com/office/officeart/2005/8/layout/hierarchy1"/>
    <dgm:cxn modelId="{80C1C056-9AA7-4040-8576-DBB3DF4B5FA6}" type="presParOf" srcId="{21C3D111-FA28-460D-92D0-51FAF8057A01}" destId="{A284FF52-F566-4417-9F9A-613BA4CBD069}" srcOrd="0" destOrd="0" presId="urn:microsoft.com/office/officeart/2005/8/layout/hierarchy1"/>
    <dgm:cxn modelId="{BA16B2D0-0687-499F-A129-65B32F3E622B}" type="presParOf" srcId="{21C3D111-FA28-460D-92D0-51FAF8057A01}" destId="{F079A460-7C06-44D3-9ECD-C89E79D1825E}" srcOrd="1" destOrd="0" presId="urn:microsoft.com/office/officeart/2005/8/layout/hierarchy1"/>
    <dgm:cxn modelId="{8E8FEE9E-7730-4F9D-A552-298A608DB60B}" type="presParOf" srcId="{F079A460-7C06-44D3-9ECD-C89E79D1825E}" destId="{B1D915CB-B39B-4698-B670-54A69064CB05}" srcOrd="0" destOrd="0" presId="urn:microsoft.com/office/officeart/2005/8/layout/hierarchy1"/>
    <dgm:cxn modelId="{1617E197-3683-45BD-8824-4B343C1EC985}" type="presParOf" srcId="{B1D915CB-B39B-4698-B670-54A69064CB05}" destId="{C9ED8797-427E-4185-B5F7-90B546167A1B}" srcOrd="0" destOrd="0" presId="urn:microsoft.com/office/officeart/2005/8/layout/hierarchy1"/>
    <dgm:cxn modelId="{D0D83D03-2D83-409A-9201-C8F77644301C}" type="presParOf" srcId="{B1D915CB-B39B-4698-B670-54A69064CB05}" destId="{044CC366-CCDC-42B7-9392-8A30475676F9}" srcOrd="1" destOrd="0" presId="urn:microsoft.com/office/officeart/2005/8/layout/hierarchy1"/>
    <dgm:cxn modelId="{FCE23846-CB7D-4E24-97CA-91FB6667BE40}" type="presParOf" srcId="{F079A460-7C06-44D3-9ECD-C89E79D1825E}" destId="{104113F6-D6EC-42EB-8B3C-48B699E504B2}" srcOrd="1" destOrd="0" presId="urn:microsoft.com/office/officeart/2005/8/layout/hierarchy1"/>
    <dgm:cxn modelId="{CF842071-11A8-44CD-A347-46FC8569259F}" type="presParOf" srcId="{007E44CB-B117-4949-A8E5-C842552F49D7}" destId="{A9AB26F9-C30E-4F41-BBE7-C0715499740D}" srcOrd="4" destOrd="0" presId="urn:microsoft.com/office/officeart/2005/8/layout/hierarchy1"/>
    <dgm:cxn modelId="{80B607E3-889B-45BB-A406-3AA1D9377AD9}" type="presParOf" srcId="{007E44CB-B117-4949-A8E5-C842552F49D7}" destId="{5944DF7C-CA09-4267-A586-B7B5F27944B5}" srcOrd="5" destOrd="0" presId="urn:microsoft.com/office/officeart/2005/8/layout/hierarchy1"/>
    <dgm:cxn modelId="{FC2BC223-D647-44DE-98DF-BAD7E4F9D103}" type="presParOf" srcId="{5944DF7C-CA09-4267-A586-B7B5F27944B5}" destId="{F91802D0-5CC4-4B5D-B05D-6CBBA0688DEF}" srcOrd="0" destOrd="0" presId="urn:microsoft.com/office/officeart/2005/8/layout/hierarchy1"/>
    <dgm:cxn modelId="{984B975A-A9B2-4379-8FF7-238253869ECE}" type="presParOf" srcId="{F91802D0-5CC4-4B5D-B05D-6CBBA0688DEF}" destId="{82EA9DEF-A2FC-4231-8F59-7BF6469680D5}" srcOrd="0" destOrd="0" presId="urn:microsoft.com/office/officeart/2005/8/layout/hierarchy1"/>
    <dgm:cxn modelId="{8A6D9DBB-C75E-42FF-BDDD-2D13F0DAFC50}" type="presParOf" srcId="{F91802D0-5CC4-4B5D-B05D-6CBBA0688DEF}" destId="{D14D2569-5576-462D-82E1-A379E3C978CE}" srcOrd="1" destOrd="0" presId="urn:microsoft.com/office/officeart/2005/8/layout/hierarchy1"/>
    <dgm:cxn modelId="{4D5928D1-F2AB-4FF6-9D50-8D37AB344584}" type="presParOf" srcId="{5944DF7C-CA09-4267-A586-B7B5F27944B5}" destId="{514CCE9A-24BF-4DE2-8362-F85265BA9BBE}" srcOrd="1" destOrd="0" presId="urn:microsoft.com/office/officeart/2005/8/layout/hierarchy1"/>
    <dgm:cxn modelId="{F6ABB6A7-4CDC-4CF5-8F23-B3E8C9213F87}" type="presParOf" srcId="{514CCE9A-24BF-4DE2-8362-F85265BA9BBE}" destId="{4807A9E4-4A1F-40EE-92B6-64CE91E8EAEB}" srcOrd="0" destOrd="0" presId="urn:microsoft.com/office/officeart/2005/8/layout/hierarchy1"/>
    <dgm:cxn modelId="{F82FB437-D9D1-4E0F-9F8B-4145B6D796E6}" type="presParOf" srcId="{514CCE9A-24BF-4DE2-8362-F85265BA9BBE}" destId="{307CCA85-BCE2-42A5-8504-4408897CE820}" srcOrd="1" destOrd="0" presId="urn:microsoft.com/office/officeart/2005/8/layout/hierarchy1"/>
    <dgm:cxn modelId="{EA6F58F5-C7CA-4D06-8595-0F71AF077A17}" type="presParOf" srcId="{307CCA85-BCE2-42A5-8504-4408897CE820}" destId="{A53A73DD-EDE4-47A1-A0D1-F3F0B9153428}" srcOrd="0" destOrd="0" presId="urn:microsoft.com/office/officeart/2005/8/layout/hierarchy1"/>
    <dgm:cxn modelId="{77138BFC-B682-4EE4-92D9-DF604F218006}" type="presParOf" srcId="{A53A73DD-EDE4-47A1-A0D1-F3F0B9153428}" destId="{0292E5F6-AF2F-4B30-ABAD-4D182A111CEA}" srcOrd="0" destOrd="0" presId="urn:microsoft.com/office/officeart/2005/8/layout/hierarchy1"/>
    <dgm:cxn modelId="{CF94DF27-C515-4983-80D8-07855C0AC701}" type="presParOf" srcId="{A53A73DD-EDE4-47A1-A0D1-F3F0B9153428}" destId="{579549BE-C547-4DA5-9E9E-EF64B1474411}" srcOrd="1" destOrd="0" presId="urn:microsoft.com/office/officeart/2005/8/layout/hierarchy1"/>
    <dgm:cxn modelId="{2F296413-ABF3-414E-A010-B148B24DFBAC}" type="presParOf" srcId="{307CCA85-BCE2-42A5-8504-4408897CE820}" destId="{D67BFB46-2AA4-4B96-91D5-946267844E75}" srcOrd="1" destOrd="0" presId="urn:microsoft.com/office/officeart/2005/8/layout/hierarchy1"/>
    <dgm:cxn modelId="{CBC3731C-FF19-4976-BD01-82979111734B}" type="presParOf" srcId="{007E44CB-B117-4949-A8E5-C842552F49D7}" destId="{63F958F1-9B55-4780-9430-F9A3E541FB3E}" srcOrd="6" destOrd="0" presId="urn:microsoft.com/office/officeart/2005/8/layout/hierarchy1"/>
    <dgm:cxn modelId="{953A6E5A-ED62-47E2-BA14-30F0C3A03A4E}" type="presParOf" srcId="{007E44CB-B117-4949-A8E5-C842552F49D7}" destId="{0EEA5EA8-4CF2-4956-983B-891EDED520D5}" srcOrd="7" destOrd="0" presId="urn:microsoft.com/office/officeart/2005/8/layout/hierarchy1"/>
    <dgm:cxn modelId="{CAE07620-9CF7-4CCA-A1DC-9088C458A367}" type="presParOf" srcId="{0EEA5EA8-4CF2-4956-983B-891EDED520D5}" destId="{E970F6CC-7688-48C6-AE80-164511267A44}" srcOrd="0" destOrd="0" presId="urn:microsoft.com/office/officeart/2005/8/layout/hierarchy1"/>
    <dgm:cxn modelId="{79C1B14D-2F9E-4AC6-BC9E-E887AD80639E}" type="presParOf" srcId="{E970F6CC-7688-48C6-AE80-164511267A44}" destId="{6B083CC2-C1F6-4E8B-B17C-F34877DF6692}" srcOrd="0" destOrd="0" presId="urn:microsoft.com/office/officeart/2005/8/layout/hierarchy1"/>
    <dgm:cxn modelId="{58CB66D8-CCC6-4232-8C4C-799803F77257}" type="presParOf" srcId="{E970F6CC-7688-48C6-AE80-164511267A44}" destId="{7B7B80DD-39D8-4AE0-974F-CD75BAE09D77}" srcOrd="1" destOrd="0" presId="urn:microsoft.com/office/officeart/2005/8/layout/hierarchy1"/>
    <dgm:cxn modelId="{2BFE108A-4E38-4A29-97AE-3E79F9243104}" type="presParOf" srcId="{0EEA5EA8-4CF2-4956-983B-891EDED520D5}" destId="{E6E39739-48E9-4BD6-858D-3D20A12DEABF}" srcOrd="1" destOrd="0" presId="urn:microsoft.com/office/officeart/2005/8/layout/hierarchy1"/>
    <dgm:cxn modelId="{D604A7B4-A4AC-4637-809C-410E62293B7A}" type="presParOf" srcId="{E6E39739-48E9-4BD6-858D-3D20A12DEABF}" destId="{BA49C054-EC7C-46C9-8D70-7E9F1227A40F}" srcOrd="0" destOrd="0" presId="urn:microsoft.com/office/officeart/2005/8/layout/hierarchy1"/>
    <dgm:cxn modelId="{0A19368B-F800-44D5-B855-69AA2AC8417F}" type="presParOf" srcId="{E6E39739-48E9-4BD6-858D-3D20A12DEABF}" destId="{30960B10-4F43-4BA5-98F6-5263BE1A2CC6}" srcOrd="1" destOrd="0" presId="urn:microsoft.com/office/officeart/2005/8/layout/hierarchy1"/>
    <dgm:cxn modelId="{1078CEAC-B760-4DA1-BEF2-79FE83CFA921}" type="presParOf" srcId="{30960B10-4F43-4BA5-98F6-5263BE1A2CC6}" destId="{A1ED63D5-8776-4EC8-8217-E1CC84D6AD5F}" srcOrd="0" destOrd="0" presId="urn:microsoft.com/office/officeart/2005/8/layout/hierarchy1"/>
    <dgm:cxn modelId="{2C714769-6F9D-4BEA-BA71-29417B2AAE1C}" type="presParOf" srcId="{A1ED63D5-8776-4EC8-8217-E1CC84D6AD5F}" destId="{4EED7738-7A37-4A86-89F8-8C0D15704ECA}" srcOrd="0" destOrd="0" presId="urn:microsoft.com/office/officeart/2005/8/layout/hierarchy1"/>
    <dgm:cxn modelId="{BE8C3EB1-C333-423C-A57D-ACF34017E292}" type="presParOf" srcId="{A1ED63D5-8776-4EC8-8217-E1CC84D6AD5F}" destId="{E1D146D6-8CEC-4044-92D9-B68E4BF17313}" srcOrd="1" destOrd="0" presId="urn:microsoft.com/office/officeart/2005/8/layout/hierarchy1"/>
    <dgm:cxn modelId="{656D4E8F-A7B3-457F-9DC2-E96A2A68EEB8}" type="presParOf" srcId="{30960B10-4F43-4BA5-98F6-5263BE1A2CC6}" destId="{FEA5B190-B7A3-4516-A1DD-9041DB842FDC}" srcOrd="1" destOrd="0" presId="urn:microsoft.com/office/officeart/2005/8/layout/hierarchy1"/>
    <dgm:cxn modelId="{94693635-A16A-4A96-8326-686B5D4DFDD3}" type="presParOf" srcId="{007E44CB-B117-4949-A8E5-C842552F49D7}" destId="{9B38D594-047F-4342-A938-D3D15DF33ABB}" srcOrd="8" destOrd="0" presId="urn:microsoft.com/office/officeart/2005/8/layout/hierarchy1"/>
    <dgm:cxn modelId="{50B4A822-786F-4688-A966-C46EC10DC287}" type="presParOf" srcId="{007E44CB-B117-4949-A8E5-C842552F49D7}" destId="{67EC3EBA-2D93-4B0C-965D-FFFFD42AA8F9}" srcOrd="9" destOrd="0" presId="urn:microsoft.com/office/officeart/2005/8/layout/hierarchy1"/>
    <dgm:cxn modelId="{F0F07067-8D63-490A-B9EC-F0321F6C04BF}" type="presParOf" srcId="{67EC3EBA-2D93-4B0C-965D-FFFFD42AA8F9}" destId="{5472F60B-E23A-4BF0-A9C7-B45A719FAFA2}" srcOrd="0" destOrd="0" presId="urn:microsoft.com/office/officeart/2005/8/layout/hierarchy1"/>
    <dgm:cxn modelId="{455BAB3F-40E1-43FB-ABCA-C1565AF692AB}" type="presParOf" srcId="{5472F60B-E23A-4BF0-A9C7-B45A719FAFA2}" destId="{398C350E-306F-4789-96BB-246B8477F468}" srcOrd="0" destOrd="0" presId="urn:microsoft.com/office/officeart/2005/8/layout/hierarchy1"/>
    <dgm:cxn modelId="{8220094B-0C22-4701-9B47-9B55C292D78D}" type="presParOf" srcId="{5472F60B-E23A-4BF0-A9C7-B45A719FAFA2}" destId="{E5763490-10E4-4825-8E1D-BAB2607407EA}" srcOrd="1" destOrd="0" presId="urn:microsoft.com/office/officeart/2005/8/layout/hierarchy1"/>
    <dgm:cxn modelId="{04AB1EA0-2CE9-482F-B833-1A3497FC0422}" type="presParOf" srcId="{67EC3EBA-2D93-4B0C-965D-FFFFD42AA8F9}" destId="{A08564BF-76A2-4F5A-8EC0-A35564D205FE}" srcOrd="1" destOrd="0" presId="urn:microsoft.com/office/officeart/2005/8/layout/hierarchy1"/>
    <dgm:cxn modelId="{49AA0839-ED37-41A4-A470-BF7CE8DD22D2}" type="presParOf" srcId="{A08564BF-76A2-4F5A-8EC0-A35564D205FE}" destId="{76C6F4A9-639E-4AA7-9C4E-D928DB2E9195}" srcOrd="0" destOrd="0" presId="urn:microsoft.com/office/officeart/2005/8/layout/hierarchy1"/>
    <dgm:cxn modelId="{CD45B7E0-62BE-4685-ACB4-E71B53A96268}" type="presParOf" srcId="{A08564BF-76A2-4F5A-8EC0-A35564D205FE}" destId="{0DBB6805-8317-4A78-9192-AC893A10D849}" srcOrd="1" destOrd="0" presId="urn:microsoft.com/office/officeart/2005/8/layout/hierarchy1"/>
    <dgm:cxn modelId="{72A5DCF9-6EB2-4AD7-B3DC-E4994859BC1D}" type="presParOf" srcId="{0DBB6805-8317-4A78-9192-AC893A10D849}" destId="{3FC88AA6-7ABB-4FF2-BE2C-26178B1F8F09}" srcOrd="0" destOrd="0" presId="urn:microsoft.com/office/officeart/2005/8/layout/hierarchy1"/>
    <dgm:cxn modelId="{16001F02-F05A-48F0-9A8B-1D7C64354EC1}" type="presParOf" srcId="{3FC88AA6-7ABB-4FF2-BE2C-26178B1F8F09}" destId="{4EA08279-DEE2-4377-9CF9-09E60E417B91}" srcOrd="0" destOrd="0" presId="urn:microsoft.com/office/officeart/2005/8/layout/hierarchy1"/>
    <dgm:cxn modelId="{4012FC26-56B5-49E6-909F-D2AF8E81B44A}" type="presParOf" srcId="{3FC88AA6-7ABB-4FF2-BE2C-26178B1F8F09}" destId="{5578E113-C0EE-4E29-A0D8-75EF921F7A7E}" srcOrd="1" destOrd="0" presId="urn:microsoft.com/office/officeart/2005/8/layout/hierarchy1"/>
    <dgm:cxn modelId="{274EFAE9-828C-4B0D-8831-F943E5789DCF}" type="presParOf" srcId="{0DBB6805-8317-4A78-9192-AC893A10D849}" destId="{7A8BF8BF-4D9C-4CC0-ACCD-4AA0B9C3326B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B2AA24-D52C-4887-9B7E-239BAAD63B80}">
      <dsp:nvSpPr>
        <dsp:cNvPr id="0" name=""/>
        <dsp:cNvSpPr/>
      </dsp:nvSpPr>
      <dsp:spPr>
        <a:xfrm>
          <a:off x="7148784" y="2049801"/>
          <a:ext cx="91440" cy="506544"/>
        </a:xfrm>
        <a:custGeom>
          <a:avLst/>
          <a:gdLst/>
          <a:ahLst/>
          <a:cxnLst/>
          <a:rect l="0" t="0" r="0" b="0"/>
          <a:pathLst>
            <a:path>
              <a:moveTo>
                <a:pt x="48123" y="0"/>
              </a:moveTo>
              <a:lnTo>
                <a:pt x="48123" y="356106"/>
              </a:lnTo>
              <a:lnTo>
                <a:pt x="45720" y="356106"/>
              </a:lnTo>
              <a:lnTo>
                <a:pt x="45720" y="506544"/>
              </a:lnTo>
            </a:path>
          </a:pathLst>
        </a:custGeom>
        <a:noFill/>
        <a:ln w="12700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A09020-6BA7-449A-801C-6DE6521AC197}">
      <dsp:nvSpPr>
        <dsp:cNvPr id="0" name=""/>
        <dsp:cNvSpPr/>
      </dsp:nvSpPr>
      <dsp:spPr>
        <a:xfrm>
          <a:off x="4220905" y="563609"/>
          <a:ext cx="2976002" cy="5659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5544"/>
              </a:lnTo>
              <a:lnTo>
                <a:pt x="2976002" y="415544"/>
              </a:lnTo>
              <a:lnTo>
                <a:pt x="2976002" y="565982"/>
              </a:lnTo>
            </a:path>
          </a:pathLst>
        </a:custGeom>
        <a:noFill/>
        <a:ln w="12700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7BAAA9-778D-463A-99DC-4F27F26D0218}">
      <dsp:nvSpPr>
        <dsp:cNvPr id="0" name=""/>
        <dsp:cNvSpPr/>
      </dsp:nvSpPr>
      <dsp:spPr>
        <a:xfrm>
          <a:off x="4169415" y="3411807"/>
          <a:ext cx="1022353" cy="4576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7253"/>
              </a:lnTo>
              <a:lnTo>
                <a:pt x="1022353" y="307253"/>
              </a:lnTo>
              <a:lnTo>
                <a:pt x="1022353" y="457691"/>
              </a:lnTo>
            </a:path>
          </a:pathLst>
        </a:custGeom>
        <a:noFill/>
        <a:ln w="12700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B1A21A-C28C-4D62-8A05-B0AD7454025E}">
      <dsp:nvSpPr>
        <dsp:cNvPr id="0" name=""/>
        <dsp:cNvSpPr/>
      </dsp:nvSpPr>
      <dsp:spPr>
        <a:xfrm>
          <a:off x="3156642" y="3411807"/>
          <a:ext cx="1012772" cy="455315"/>
        </a:xfrm>
        <a:custGeom>
          <a:avLst/>
          <a:gdLst/>
          <a:ahLst/>
          <a:cxnLst/>
          <a:rect l="0" t="0" r="0" b="0"/>
          <a:pathLst>
            <a:path>
              <a:moveTo>
                <a:pt x="1012772" y="0"/>
              </a:moveTo>
              <a:lnTo>
                <a:pt x="1012772" y="304877"/>
              </a:lnTo>
              <a:lnTo>
                <a:pt x="0" y="304877"/>
              </a:lnTo>
              <a:lnTo>
                <a:pt x="0" y="455315"/>
              </a:lnTo>
            </a:path>
          </a:pathLst>
        </a:custGeom>
        <a:noFill/>
        <a:ln w="12700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6A1ADA-ADF4-4A32-B195-AC519E7411EC}">
      <dsp:nvSpPr>
        <dsp:cNvPr id="0" name=""/>
        <dsp:cNvSpPr/>
      </dsp:nvSpPr>
      <dsp:spPr>
        <a:xfrm>
          <a:off x="4123695" y="2255708"/>
          <a:ext cx="91440" cy="300637"/>
        </a:xfrm>
        <a:custGeom>
          <a:avLst/>
          <a:gdLst/>
          <a:ahLst/>
          <a:cxnLst/>
          <a:rect l="0" t="0" r="0" b="0"/>
          <a:pathLst>
            <a:path>
              <a:moveTo>
                <a:pt x="79091" y="0"/>
              </a:moveTo>
              <a:lnTo>
                <a:pt x="79091" y="150199"/>
              </a:lnTo>
              <a:lnTo>
                <a:pt x="45720" y="150199"/>
              </a:lnTo>
              <a:lnTo>
                <a:pt x="45720" y="300637"/>
              </a:lnTo>
            </a:path>
          </a:pathLst>
        </a:custGeom>
        <a:noFill/>
        <a:ln w="12700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C75827-FA07-4188-A033-239EB399C403}">
      <dsp:nvSpPr>
        <dsp:cNvPr id="0" name=""/>
        <dsp:cNvSpPr/>
      </dsp:nvSpPr>
      <dsp:spPr>
        <a:xfrm>
          <a:off x="4157066" y="563609"/>
          <a:ext cx="91440" cy="660913"/>
        </a:xfrm>
        <a:custGeom>
          <a:avLst/>
          <a:gdLst/>
          <a:ahLst/>
          <a:cxnLst/>
          <a:rect l="0" t="0" r="0" b="0"/>
          <a:pathLst>
            <a:path>
              <a:moveTo>
                <a:pt x="63838" y="0"/>
              </a:moveTo>
              <a:lnTo>
                <a:pt x="63838" y="510475"/>
              </a:lnTo>
              <a:lnTo>
                <a:pt x="45720" y="510475"/>
              </a:lnTo>
              <a:lnTo>
                <a:pt x="45720" y="660913"/>
              </a:lnTo>
            </a:path>
          </a:pathLst>
        </a:custGeom>
        <a:noFill/>
        <a:ln w="12700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A5BD25-0B72-47AD-A901-255ADFFC6E73}">
      <dsp:nvSpPr>
        <dsp:cNvPr id="0" name=""/>
        <dsp:cNvSpPr/>
      </dsp:nvSpPr>
      <dsp:spPr>
        <a:xfrm>
          <a:off x="1248094" y="2179235"/>
          <a:ext cx="91440" cy="4501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9690"/>
              </a:lnTo>
              <a:lnTo>
                <a:pt x="51988" y="299690"/>
              </a:lnTo>
              <a:lnTo>
                <a:pt x="51988" y="450128"/>
              </a:lnTo>
            </a:path>
          </a:pathLst>
        </a:custGeom>
        <a:noFill/>
        <a:ln w="12700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159356-4D48-4B50-8139-C7B65270C59F}">
      <dsp:nvSpPr>
        <dsp:cNvPr id="0" name=""/>
        <dsp:cNvSpPr/>
      </dsp:nvSpPr>
      <dsp:spPr>
        <a:xfrm>
          <a:off x="1293814" y="563609"/>
          <a:ext cx="2927090" cy="584440"/>
        </a:xfrm>
        <a:custGeom>
          <a:avLst/>
          <a:gdLst/>
          <a:ahLst/>
          <a:cxnLst/>
          <a:rect l="0" t="0" r="0" b="0"/>
          <a:pathLst>
            <a:path>
              <a:moveTo>
                <a:pt x="2927090" y="0"/>
              </a:moveTo>
              <a:lnTo>
                <a:pt x="2927090" y="434002"/>
              </a:lnTo>
              <a:lnTo>
                <a:pt x="0" y="434002"/>
              </a:lnTo>
              <a:lnTo>
                <a:pt x="0" y="584440"/>
              </a:lnTo>
            </a:path>
          </a:pathLst>
        </a:custGeom>
        <a:noFill/>
        <a:ln w="12700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D8040D-EB4D-4940-AF6B-7FD82F214B7B}">
      <dsp:nvSpPr>
        <dsp:cNvPr id="0" name=""/>
        <dsp:cNvSpPr/>
      </dsp:nvSpPr>
      <dsp:spPr>
        <a:xfrm>
          <a:off x="2409566" y="2375"/>
          <a:ext cx="3622678" cy="5612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5000"/>
                <a:satMod val="19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64000"/>
                <a:satMod val="165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shade val="74000"/>
                <a:satMod val="165000"/>
              </a:schemeClr>
            </a:gs>
            <a:gs pos="56000">
              <a:schemeClr val="accent1">
                <a:hueOff val="0"/>
                <a:satOff val="0"/>
                <a:lumOff val="0"/>
                <a:alphaOff val="0"/>
                <a:shade val="74000"/>
                <a:satMod val="16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shade val="64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35000"/>
                <a:satMod val="190000"/>
              </a:schemeClr>
            </a:gs>
          </a:gsLst>
          <a:lin ang="5400000" scaled="0"/>
        </a:gradFill>
        <a:ln>
          <a:noFill/>
        </a:ln>
        <a:effectLst>
          <a:outerShdw blurRad="39000" dist="25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r">
            <a:rot lat="0" lon="0" rev="7000000"/>
          </a:lightRig>
        </a:scene3d>
        <a:sp3d prstMaterial="powder">
          <a:bevelT w="110000" h="5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AD69AF4-FF06-40CD-B1CB-B1890462E474}">
      <dsp:nvSpPr>
        <dsp:cNvPr id="0" name=""/>
        <dsp:cNvSpPr/>
      </dsp:nvSpPr>
      <dsp:spPr>
        <a:xfrm>
          <a:off x="2590001" y="173789"/>
          <a:ext cx="3622678" cy="5612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0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000" dir="5400000" rotWithShape="0">
            <a:srgbClr val="1A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Класс Однодольные </a:t>
          </a:r>
          <a:endParaRPr lang="ru-RU" sz="1600" b="1" kern="1200" dirty="0"/>
        </a:p>
      </dsp:txBody>
      <dsp:txXfrm>
        <a:off x="2590001" y="173789"/>
        <a:ext cx="3622678" cy="561233"/>
      </dsp:txXfrm>
    </dsp:sp>
    <dsp:sp modelId="{ACA5097C-4189-44C7-B038-CB64F4A69D4B}">
      <dsp:nvSpPr>
        <dsp:cNvPr id="0" name=""/>
        <dsp:cNvSpPr/>
      </dsp:nvSpPr>
      <dsp:spPr>
        <a:xfrm>
          <a:off x="542851" y="1148049"/>
          <a:ext cx="1501926" cy="10311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5000"/>
                <a:satMod val="19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64000"/>
                <a:satMod val="165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shade val="74000"/>
                <a:satMod val="165000"/>
              </a:schemeClr>
            </a:gs>
            <a:gs pos="56000">
              <a:schemeClr val="accent1">
                <a:hueOff val="0"/>
                <a:satOff val="0"/>
                <a:lumOff val="0"/>
                <a:alphaOff val="0"/>
                <a:shade val="74000"/>
                <a:satMod val="16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shade val="64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35000"/>
                <a:satMod val="190000"/>
              </a:schemeClr>
            </a:gs>
          </a:gsLst>
          <a:lin ang="5400000" scaled="0"/>
        </a:gradFill>
        <a:ln>
          <a:noFill/>
        </a:ln>
        <a:effectLst>
          <a:outerShdw blurRad="39000" dist="25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r">
            <a:rot lat="0" lon="0" rev="7000000"/>
          </a:lightRig>
        </a:scene3d>
        <a:sp3d prstMaterial="powder">
          <a:bevelT w="110000" h="5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E8ADA4E-FF19-412A-83C9-3BBF734851CA}">
      <dsp:nvSpPr>
        <dsp:cNvPr id="0" name=""/>
        <dsp:cNvSpPr/>
      </dsp:nvSpPr>
      <dsp:spPr>
        <a:xfrm>
          <a:off x="723286" y="1319462"/>
          <a:ext cx="1501926" cy="10311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0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000" dir="5400000" rotWithShape="0">
            <a:srgbClr val="1A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П/к </a:t>
          </a:r>
          <a:r>
            <a:rPr lang="ru-RU" sz="1600" kern="1200" dirty="0" err="1" smtClean="0"/>
            <a:t>Алисматиды</a:t>
          </a:r>
          <a:endParaRPr lang="ru-RU" sz="1600" kern="1200" dirty="0"/>
        </a:p>
      </dsp:txBody>
      <dsp:txXfrm>
        <a:off x="723286" y="1319462"/>
        <a:ext cx="1501926" cy="1031186"/>
      </dsp:txXfrm>
    </dsp:sp>
    <dsp:sp modelId="{EB5E06C1-43D1-4E2C-9C96-E9210A5058FF}">
      <dsp:nvSpPr>
        <dsp:cNvPr id="0" name=""/>
        <dsp:cNvSpPr/>
      </dsp:nvSpPr>
      <dsp:spPr>
        <a:xfrm>
          <a:off x="539847" y="2629364"/>
          <a:ext cx="1520471" cy="8295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5000"/>
                <a:satMod val="19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64000"/>
                <a:satMod val="165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shade val="74000"/>
                <a:satMod val="165000"/>
              </a:schemeClr>
            </a:gs>
            <a:gs pos="56000">
              <a:schemeClr val="accent1">
                <a:hueOff val="0"/>
                <a:satOff val="0"/>
                <a:lumOff val="0"/>
                <a:alphaOff val="0"/>
                <a:shade val="74000"/>
                <a:satMod val="16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shade val="64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35000"/>
                <a:satMod val="190000"/>
              </a:schemeClr>
            </a:gs>
          </a:gsLst>
          <a:lin ang="5400000" scaled="0"/>
        </a:gradFill>
        <a:ln>
          <a:noFill/>
        </a:ln>
        <a:effectLst>
          <a:outerShdw blurRad="39000" dist="25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r">
            <a:rot lat="0" lon="0" rev="7000000"/>
          </a:lightRig>
        </a:scene3d>
        <a:sp3d prstMaterial="powder">
          <a:bevelT w="110000" h="5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11E1B77-ECC9-4A9C-B330-3E20B157A31A}">
      <dsp:nvSpPr>
        <dsp:cNvPr id="0" name=""/>
        <dsp:cNvSpPr/>
      </dsp:nvSpPr>
      <dsp:spPr>
        <a:xfrm>
          <a:off x="720282" y="2800777"/>
          <a:ext cx="1520471" cy="8295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0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000" dir="5400000" rotWithShape="0">
            <a:srgbClr val="1A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 порядка,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15 семейств</a:t>
          </a:r>
          <a:endParaRPr lang="ru-RU" sz="1600" kern="1200" dirty="0"/>
        </a:p>
      </dsp:txBody>
      <dsp:txXfrm>
        <a:off x="720282" y="2800777"/>
        <a:ext cx="1520471" cy="829547"/>
      </dsp:txXfrm>
    </dsp:sp>
    <dsp:sp modelId="{7FE2D589-00F9-4C17-A9B5-54C45CF591F0}">
      <dsp:nvSpPr>
        <dsp:cNvPr id="0" name=""/>
        <dsp:cNvSpPr/>
      </dsp:nvSpPr>
      <dsp:spPr>
        <a:xfrm>
          <a:off x="3390828" y="1224522"/>
          <a:ext cx="1623915" cy="10311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5000"/>
                <a:satMod val="19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64000"/>
                <a:satMod val="165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shade val="74000"/>
                <a:satMod val="165000"/>
              </a:schemeClr>
            </a:gs>
            <a:gs pos="56000">
              <a:schemeClr val="accent1">
                <a:hueOff val="0"/>
                <a:satOff val="0"/>
                <a:lumOff val="0"/>
                <a:alphaOff val="0"/>
                <a:shade val="74000"/>
                <a:satMod val="16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shade val="64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35000"/>
                <a:satMod val="190000"/>
              </a:schemeClr>
            </a:gs>
          </a:gsLst>
          <a:lin ang="5400000" scaled="0"/>
        </a:gradFill>
        <a:ln>
          <a:noFill/>
        </a:ln>
        <a:effectLst>
          <a:outerShdw blurRad="39000" dist="25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r">
            <a:rot lat="0" lon="0" rev="7000000"/>
          </a:lightRig>
        </a:scene3d>
        <a:sp3d prstMaterial="powder">
          <a:bevelT w="110000" h="5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53C62A6-A617-48F9-ACB7-BED87CB8B3BA}">
      <dsp:nvSpPr>
        <dsp:cNvPr id="0" name=""/>
        <dsp:cNvSpPr/>
      </dsp:nvSpPr>
      <dsp:spPr>
        <a:xfrm>
          <a:off x="3571263" y="1395935"/>
          <a:ext cx="1623915" cy="10311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0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000" dir="5400000" rotWithShape="0">
            <a:srgbClr val="1A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П/к </a:t>
          </a:r>
          <a:r>
            <a:rPr lang="ru-RU" sz="1600" kern="1200" dirty="0" err="1" smtClean="0"/>
            <a:t>Лилиды</a:t>
          </a:r>
          <a:endParaRPr lang="ru-RU" sz="1600" kern="1200" dirty="0"/>
        </a:p>
      </dsp:txBody>
      <dsp:txXfrm>
        <a:off x="3571263" y="1395935"/>
        <a:ext cx="1623915" cy="1031186"/>
      </dsp:txXfrm>
    </dsp:sp>
    <dsp:sp modelId="{9302B4B0-EC7D-4693-AABA-BDAE73FCB6EF}">
      <dsp:nvSpPr>
        <dsp:cNvPr id="0" name=""/>
        <dsp:cNvSpPr/>
      </dsp:nvSpPr>
      <dsp:spPr>
        <a:xfrm>
          <a:off x="3357457" y="2556345"/>
          <a:ext cx="1623915" cy="8554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5000"/>
                <a:satMod val="19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64000"/>
                <a:satMod val="165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shade val="74000"/>
                <a:satMod val="165000"/>
              </a:schemeClr>
            </a:gs>
            <a:gs pos="56000">
              <a:schemeClr val="accent1">
                <a:hueOff val="0"/>
                <a:satOff val="0"/>
                <a:lumOff val="0"/>
                <a:alphaOff val="0"/>
                <a:shade val="74000"/>
                <a:satMod val="16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shade val="64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35000"/>
                <a:satMod val="190000"/>
              </a:schemeClr>
            </a:gs>
          </a:gsLst>
          <a:lin ang="5400000" scaled="0"/>
        </a:gradFill>
        <a:ln>
          <a:noFill/>
        </a:ln>
        <a:effectLst>
          <a:outerShdw blurRad="39000" dist="25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r">
            <a:rot lat="0" lon="0" rev="7000000"/>
          </a:lightRig>
        </a:scene3d>
        <a:sp3d prstMaterial="powder">
          <a:bevelT w="110000" h="5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7E6984A-0ADE-4237-91FB-F2F1FF7A6CCC}">
      <dsp:nvSpPr>
        <dsp:cNvPr id="0" name=""/>
        <dsp:cNvSpPr/>
      </dsp:nvSpPr>
      <dsp:spPr>
        <a:xfrm>
          <a:off x="3537892" y="2727759"/>
          <a:ext cx="1623915" cy="8554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0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000" dir="5400000" rotWithShape="0">
            <a:srgbClr val="1A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13 порядков, 58 семейств</a:t>
          </a:r>
          <a:endParaRPr lang="ru-RU" sz="1600" kern="1200" dirty="0"/>
        </a:p>
      </dsp:txBody>
      <dsp:txXfrm>
        <a:off x="3537892" y="2727759"/>
        <a:ext cx="1623915" cy="855461"/>
      </dsp:txXfrm>
    </dsp:sp>
    <dsp:sp modelId="{F7DBA3AD-C7B1-45BE-B329-A8B4D7FC27FE}">
      <dsp:nvSpPr>
        <dsp:cNvPr id="0" name=""/>
        <dsp:cNvSpPr/>
      </dsp:nvSpPr>
      <dsp:spPr>
        <a:xfrm>
          <a:off x="2344684" y="3867122"/>
          <a:ext cx="1623915" cy="10311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5000"/>
                <a:satMod val="19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64000"/>
                <a:satMod val="165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shade val="74000"/>
                <a:satMod val="165000"/>
              </a:schemeClr>
            </a:gs>
            <a:gs pos="56000">
              <a:schemeClr val="accent1">
                <a:hueOff val="0"/>
                <a:satOff val="0"/>
                <a:lumOff val="0"/>
                <a:alphaOff val="0"/>
                <a:shade val="74000"/>
                <a:satMod val="16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shade val="64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35000"/>
                <a:satMod val="190000"/>
              </a:schemeClr>
            </a:gs>
          </a:gsLst>
          <a:lin ang="5400000" scaled="0"/>
        </a:gradFill>
        <a:ln>
          <a:noFill/>
        </a:ln>
        <a:effectLst>
          <a:outerShdw blurRad="39000" dist="25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r">
            <a:rot lat="0" lon="0" rev="7000000"/>
          </a:lightRig>
        </a:scene3d>
        <a:sp3d prstMaterial="powder">
          <a:bevelT w="110000" h="5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C511BD2-1C36-45C5-8BE2-3C231DDEE055}">
      <dsp:nvSpPr>
        <dsp:cNvPr id="0" name=""/>
        <dsp:cNvSpPr/>
      </dsp:nvSpPr>
      <dsp:spPr>
        <a:xfrm>
          <a:off x="2525119" y="4038536"/>
          <a:ext cx="1623915" cy="10311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0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000" dir="5400000" rotWithShape="0">
            <a:srgbClr val="1A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семейство Лилейные</a:t>
          </a:r>
          <a:endParaRPr lang="ru-RU" sz="1600" kern="1200" dirty="0"/>
        </a:p>
      </dsp:txBody>
      <dsp:txXfrm>
        <a:off x="2525119" y="4038536"/>
        <a:ext cx="1623915" cy="1031186"/>
      </dsp:txXfrm>
    </dsp:sp>
    <dsp:sp modelId="{5687B897-762B-4D3E-9666-5C107B32537C}">
      <dsp:nvSpPr>
        <dsp:cNvPr id="0" name=""/>
        <dsp:cNvSpPr/>
      </dsp:nvSpPr>
      <dsp:spPr>
        <a:xfrm>
          <a:off x="4379811" y="3869498"/>
          <a:ext cx="1623915" cy="10311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5000"/>
                <a:satMod val="19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64000"/>
                <a:satMod val="165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shade val="74000"/>
                <a:satMod val="165000"/>
              </a:schemeClr>
            </a:gs>
            <a:gs pos="56000">
              <a:schemeClr val="accent1">
                <a:hueOff val="0"/>
                <a:satOff val="0"/>
                <a:lumOff val="0"/>
                <a:alphaOff val="0"/>
                <a:shade val="74000"/>
                <a:satMod val="16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shade val="64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35000"/>
                <a:satMod val="190000"/>
              </a:schemeClr>
            </a:gs>
          </a:gsLst>
          <a:lin ang="5400000" scaled="0"/>
        </a:gradFill>
        <a:ln>
          <a:noFill/>
        </a:ln>
        <a:effectLst>
          <a:outerShdw blurRad="39000" dist="25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r">
            <a:rot lat="0" lon="0" rev="7000000"/>
          </a:lightRig>
        </a:scene3d>
        <a:sp3d prstMaterial="powder">
          <a:bevelT w="110000" h="5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AC309F5-66DF-43EE-AE1D-C0E4FA03E75E}">
      <dsp:nvSpPr>
        <dsp:cNvPr id="0" name=""/>
        <dsp:cNvSpPr/>
      </dsp:nvSpPr>
      <dsp:spPr>
        <a:xfrm>
          <a:off x="4560246" y="4040911"/>
          <a:ext cx="1623915" cy="10311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0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000" dir="5400000" rotWithShape="0">
            <a:srgbClr val="1A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семейство Злаковые</a:t>
          </a:r>
          <a:endParaRPr lang="ru-RU" sz="1600" kern="1200" dirty="0"/>
        </a:p>
      </dsp:txBody>
      <dsp:txXfrm>
        <a:off x="4560246" y="4040911"/>
        <a:ext cx="1623915" cy="1031186"/>
      </dsp:txXfrm>
    </dsp:sp>
    <dsp:sp modelId="{00651EF7-BC85-4ADB-84B8-DC92F7F0B083}">
      <dsp:nvSpPr>
        <dsp:cNvPr id="0" name=""/>
        <dsp:cNvSpPr/>
      </dsp:nvSpPr>
      <dsp:spPr>
        <a:xfrm>
          <a:off x="6384950" y="1129591"/>
          <a:ext cx="1623915" cy="9202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5000"/>
                <a:satMod val="19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64000"/>
                <a:satMod val="165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shade val="74000"/>
                <a:satMod val="165000"/>
              </a:schemeClr>
            </a:gs>
            <a:gs pos="56000">
              <a:schemeClr val="accent1">
                <a:hueOff val="0"/>
                <a:satOff val="0"/>
                <a:lumOff val="0"/>
                <a:alphaOff val="0"/>
                <a:shade val="74000"/>
                <a:satMod val="16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shade val="64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35000"/>
                <a:satMod val="190000"/>
              </a:schemeClr>
            </a:gs>
          </a:gsLst>
          <a:lin ang="5400000" scaled="0"/>
        </a:gradFill>
        <a:ln>
          <a:noFill/>
        </a:ln>
        <a:effectLst>
          <a:outerShdw blurRad="39000" dist="25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r">
            <a:rot lat="0" lon="0" rev="7000000"/>
          </a:lightRig>
        </a:scene3d>
        <a:sp3d prstMaterial="powder">
          <a:bevelT w="110000" h="5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A020B57-CF67-457F-9577-1C22C6159701}">
      <dsp:nvSpPr>
        <dsp:cNvPr id="0" name=""/>
        <dsp:cNvSpPr/>
      </dsp:nvSpPr>
      <dsp:spPr>
        <a:xfrm>
          <a:off x="6565385" y="1301004"/>
          <a:ext cx="1623915" cy="9202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0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000" dir="5400000" rotWithShape="0">
            <a:srgbClr val="1A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П/к </a:t>
          </a:r>
          <a:r>
            <a:rPr lang="ru-RU" sz="1600" kern="1200" dirty="0" err="1" smtClean="0"/>
            <a:t>Арециды</a:t>
          </a:r>
          <a:endParaRPr lang="ru-RU" sz="1600" kern="1200" dirty="0"/>
        </a:p>
      </dsp:txBody>
      <dsp:txXfrm>
        <a:off x="6565385" y="1301004"/>
        <a:ext cx="1623915" cy="920209"/>
      </dsp:txXfrm>
    </dsp:sp>
    <dsp:sp modelId="{5C16DC52-F2CC-41E8-AE4E-C271E318D10C}">
      <dsp:nvSpPr>
        <dsp:cNvPr id="0" name=""/>
        <dsp:cNvSpPr/>
      </dsp:nvSpPr>
      <dsp:spPr>
        <a:xfrm>
          <a:off x="6351522" y="2556345"/>
          <a:ext cx="1685964" cy="8167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5000"/>
                <a:satMod val="19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64000"/>
                <a:satMod val="165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shade val="74000"/>
                <a:satMod val="165000"/>
              </a:schemeClr>
            </a:gs>
            <a:gs pos="56000">
              <a:schemeClr val="accent1">
                <a:hueOff val="0"/>
                <a:satOff val="0"/>
                <a:lumOff val="0"/>
                <a:alphaOff val="0"/>
                <a:shade val="74000"/>
                <a:satMod val="16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shade val="64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35000"/>
                <a:satMod val="190000"/>
              </a:schemeClr>
            </a:gs>
          </a:gsLst>
          <a:lin ang="5400000" scaled="0"/>
        </a:gradFill>
        <a:ln>
          <a:noFill/>
        </a:ln>
        <a:effectLst>
          <a:outerShdw blurRad="39000" dist="25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r">
            <a:rot lat="0" lon="0" rev="7000000"/>
          </a:lightRig>
        </a:scene3d>
        <a:sp3d prstMaterial="powder">
          <a:bevelT w="110000" h="5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AD32E52-3205-4851-85F9-3564649EAF33}">
      <dsp:nvSpPr>
        <dsp:cNvPr id="0" name=""/>
        <dsp:cNvSpPr/>
      </dsp:nvSpPr>
      <dsp:spPr>
        <a:xfrm>
          <a:off x="6531957" y="2727759"/>
          <a:ext cx="1685964" cy="8167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0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000" dir="5400000" rotWithShape="0">
            <a:srgbClr val="1A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5 порядков,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4 семейства</a:t>
          </a:r>
          <a:endParaRPr lang="ru-RU" sz="1600" kern="1200" dirty="0"/>
        </a:p>
      </dsp:txBody>
      <dsp:txXfrm>
        <a:off x="6531957" y="2727759"/>
        <a:ext cx="1685964" cy="81676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C6F4A9-639E-4AA7-9C4E-D928DB2E9195}">
      <dsp:nvSpPr>
        <dsp:cNvPr id="0" name=""/>
        <dsp:cNvSpPr/>
      </dsp:nvSpPr>
      <dsp:spPr>
        <a:xfrm>
          <a:off x="7528928" y="2618951"/>
          <a:ext cx="91440" cy="3913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1371"/>
              </a:lnTo>
            </a:path>
          </a:pathLst>
        </a:custGeom>
        <a:noFill/>
        <a:ln w="12700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38D594-047F-4342-A938-D3D15DF33ABB}">
      <dsp:nvSpPr>
        <dsp:cNvPr id="0" name=""/>
        <dsp:cNvSpPr/>
      </dsp:nvSpPr>
      <dsp:spPr>
        <a:xfrm>
          <a:off x="4066487" y="879730"/>
          <a:ext cx="3508160" cy="8847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0044"/>
              </a:lnTo>
              <a:lnTo>
                <a:pt x="3508160" y="760044"/>
              </a:lnTo>
              <a:lnTo>
                <a:pt x="3508160" y="884707"/>
              </a:lnTo>
            </a:path>
          </a:pathLst>
        </a:custGeom>
        <a:noFill/>
        <a:ln w="12700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49C054-EC7C-46C9-8D70-7E9F1227A40F}">
      <dsp:nvSpPr>
        <dsp:cNvPr id="0" name=""/>
        <dsp:cNvSpPr/>
      </dsp:nvSpPr>
      <dsp:spPr>
        <a:xfrm>
          <a:off x="5856285" y="2591684"/>
          <a:ext cx="91440" cy="4803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0394"/>
              </a:lnTo>
            </a:path>
          </a:pathLst>
        </a:custGeom>
        <a:noFill/>
        <a:ln w="12700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F958F1-9B55-4780-9430-F9A3E541FB3E}">
      <dsp:nvSpPr>
        <dsp:cNvPr id="0" name=""/>
        <dsp:cNvSpPr/>
      </dsp:nvSpPr>
      <dsp:spPr>
        <a:xfrm>
          <a:off x="4066487" y="879730"/>
          <a:ext cx="1835517" cy="8574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2777"/>
              </a:lnTo>
              <a:lnTo>
                <a:pt x="1835517" y="732777"/>
              </a:lnTo>
              <a:lnTo>
                <a:pt x="1835517" y="857440"/>
              </a:lnTo>
            </a:path>
          </a:pathLst>
        </a:custGeom>
        <a:noFill/>
        <a:ln w="12700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07A9E4-4A1F-40EE-92B6-64CE91E8EAEB}">
      <dsp:nvSpPr>
        <dsp:cNvPr id="0" name=""/>
        <dsp:cNvSpPr/>
      </dsp:nvSpPr>
      <dsp:spPr>
        <a:xfrm>
          <a:off x="4239462" y="2618951"/>
          <a:ext cx="91440" cy="3913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1371"/>
              </a:lnTo>
            </a:path>
          </a:pathLst>
        </a:custGeom>
        <a:noFill/>
        <a:ln w="12700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AB26F9-C30E-4F41-BBE7-C0715499740D}">
      <dsp:nvSpPr>
        <dsp:cNvPr id="0" name=""/>
        <dsp:cNvSpPr/>
      </dsp:nvSpPr>
      <dsp:spPr>
        <a:xfrm>
          <a:off x="4066487" y="879730"/>
          <a:ext cx="218694" cy="8847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0044"/>
              </a:lnTo>
              <a:lnTo>
                <a:pt x="218694" y="760044"/>
              </a:lnTo>
              <a:lnTo>
                <a:pt x="218694" y="884707"/>
              </a:lnTo>
            </a:path>
          </a:pathLst>
        </a:custGeom>
        <a:noFill/>
        <a:ln w="12700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84FF52-F566-4417-9F9A-613BA4CBD069}">
      <dsp:nvSpPr>
        <dsp:cNvPr id="0" name=""/>
        <dsp:cNvSpPr/>
      </dsp:nvSpPr>
      <dsp:spPr>
        <a:xfrm>
          <a:off x="2594729" y="2618951"/>
          <a:ext cx="91440" cy="3913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1371"/>
              </a:lnTo>
            </a:path>
          </a:pathLst>
        </a:custGeom>
        <a:noFill/>
        <a:ln w="12700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BD4D86-8434-49AE-A361-ECD0E8DBEC8F}">
      <dsp:nvSpPr>
        <dsp:cNvPr id="0" name=""/>
        <dsp:cNvSpPr/>
      </dsp:nvSpPr>
      <dsp:spPr>
        <a:xfrm>
          <a:off x="2640449" y="879730"/>
          <a:ext cx="1426037" cy="884707"/>
        </a:xfrm>
        <a:custGeom>
          <a:avLst/>
          <a:gdLst/>
          <a:ahLst/>
          <a:cxnLst/>
          <a:rect l="0" t="0" r="0" b="0"/>
          <a:pathLst>
            <a:path>
              <a:moveTo>
                <a:pt x="1426037" y="0"/>
              </a:moveTo>
              <a:lnTo>
                <a:pt x="1426037" y="760044"/>
              </a:lnTo>
              <a:lnTo>
                <a:pt x="0" y="760044"/>
              </a:lnTo>
              <a:lnTo>
                <a:pt x="0" y="884707"/>
              </a:lnTo>
            </a:path>
          </a:pathLst>
        </a:custGeom>
        <a:noFill/>
        <a:ln w="12700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5C429B-FDF1-4865-8C91-B4472EBD38BE}">
      <dsp:nvSpPr>
        <dsp:cNvPr id="0" name=""/>
        <dsp:cNvSpPr/>
      </dsp:nvSpPr>
      <dsp:spPr>
        <a:xfrm>
          <a:off x="778832" y="2568048"/>
          <a:ext cx="91440" cy="478856"/>
        </a:xfrm>
        <a:custGeom>
          <a:avLst/>
          <a:gdLst/>
          <a:ahLst/>
          <a:cxnLst/>
          <a:rect l="0" t="0" r="0" b="0"/>
          <a:pathLst>
            <a:path>
              <a:moveTo>
                <a:pt x="54722" y="0"/>
              </a:moveTo>
              <a:lnTo>
                <a:pt x="54722" y="354193"/>
              </a:lnTo>
              <a:lnTo>
                <a:pt x="45720" y="354193"/>
              </a:lnTo>
              <a:lnTo>
                <a:pt x="45720" y="478856"/>
              </a:lnTo>
            </a:path>
          </a:pathLst>
        </a:custGeom>
        <a:noFill/>
        <a:ln w="12700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F48DC5-5A92-4E9E-BFF2-F3AA8CABC17D}">
      <dsp:nvSpPr>
        <dsp:cNvPr id="0" name=""/>
        <dsp:cNvSpPr/>
      </dsp:nvSpPr>
      <dsp:spPr>
        <a:xfrm>
          <a:off x="833554" y="879730"/>
          <a:ext cx="3232932" cy="833804"/>
        </a:xfrm>
        <a:custGeom>
          <a:avLst/>
          <a:gdLst/>
          <a:ahLst/>
          <a:cxnLst/>
          <a:rect l="0" t="0" r="0" b="0"/>
          <a:pathLst>
            <a:path>
              <a:moveTo>
                <a:pt x="3232932" y="0"/>
              </a:moveTo>
              <a:lnTo>
                <a:pt x="3232932" y="709141"/>
              </a:lnTo>
              <a:lnTo>
                <a:pt x="0" y="709141"/>
              </a:lnTo>
              <a:lnTo>
                <a:pt x="0" y="833804"/>
              </a:lnTo>
            </a:path>
          </a:pathLst>
        </a:custGeom>
        <a:noFill/>
        <a:ln w="12700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B22C5F-9A3C-4283-85AB-F2E20575CCA6}">
      <dsp:nvSpPr>
        <dsp:cNvPr id="0" name=""/>
        <dsp:cNvSpPr/>
      </dsp:nvSpPr>
      <dsp:spPr>
        <a:xfrm>
          <a:off x="1135311" y="402271"/>
          <a:ext cx="5862352" cy="477459"/>
        </a:xfrm>
        <a:prstGeom prst="roundRect">
          <a:avLst>
            <a:gd name="adj" fmla="val 10000"/>
          </a:avLst>
        </a:prstGeom>
        <a:solidFill>
          <a:srgbClr val="17FC0C"/>
        </a:solidFill>
        <a:ln>
          <a:noFill/>
        </a:ln>
        <a:effectLst>
          <a:outerShdw blurRad="39000" dist="25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r">
            <a:rot lat="0" lon="0" rev="7000000"/>
          </a:lightRig>
        </a:scene3d>
        <a:sp3d prstMaterial="powder">
          <a:bevelT w="110000" h="5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3FE2115-13CB-49FF-BF93-3B59C27C3583}">
      <dsp:nvSpPr>
        <dsp:cNvPr id="0" name=""/>
        <dsp:cNvSpPr/>
      </dsp:nvSpPr>
      <dsp:spPr>
        <a:xfrm>
          <a:off x="1284832" y="544316"/>
          <a:ext cx="5862352" cy="4774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0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000" dir="5400000" rotWithShape="0">
            <a:srgbClr val="1A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latin typeface="+mj-lt"/>
            </a:rPr>
            <a:t>Значение Злаков</a:t>
          </a:r>
          <a:endParaRPr lang="ru-RU" sz="4000" b="1" kern="1200" dirty="0">
            <a:latin typeface="+mj-lt"/>
          </a:endParaRPr>
        </a:p>
      </dsp:txBody>
      <dsp:txXfrm>
        <a:off x="1284832" y="544316"/>
        <a:ext cx="5862352" cy="477459"/>
      </dsp:txXfrm>
    </dsp:sp>
    <dsp:sp modelId="{DD396D60-BDA6-4547-9FE4-A37F2BD2F30B}">
      <dsp:nvSpPr>
        <dsp:cNvPr id="0" name=""/>
        <dsp:cNvSpPr/>
      </dsp:nvSpPr>
      <dsp:spPr>
        <a:xfrm>
          <a:off x="1305" y="1713535"/>
          <a:ext cx="1664497" cy="8545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35000"/>
                <a:satMod val="19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64000"/>
                <a:satMod val="165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shade val="74000"/>
                <a:satMod val="165000"/>
              </a:schemeClr>
            </a:gs>
            <a:gs pos="56000">
              <a:schemeClr val="accent2">
                <a:hueOff val="0"/>
                <a:satOff val="0"/>
                <a:lumOff val="0"/>
                <a:alphaOff val="0"/>
                <a:shade val="74000"/>
                <a:satMod val="16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shade val="64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35000"/>
                <a:satMod val="190000"/>
              </a:schemeClr>
            </a:gs>
          </a:gsLst>
          <a:lin ang="5400000" scaled="0"/>
        </a:gradFill>
        <a:ln>
          <a:noFill/>
        </a:ln>
        <a:effectLst>
          <a:outerShdw blurRad="39000" dist="25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r">
            <a:rot lat="0" lon="0" rev="7000000"/>
          </a:lightRig>
        </a:scene3d>
        <a:sp3d prstMaterial="powder">
          <a:bevelT w="110000" h="5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62F094B-8572-42E4-AEF1-6D3A44FAC06C}">
      <dsp:nvSpPr>
        <dsp:cNvPr id="0" name=""/>
        <dsp:cNvSpPr/>
      </dsp:nvSpPr>
      <dsp:spPr>
        <a:xfrm>
          <a:off x="150826" y="1855580"/>
          <a:ext cx="1664497" cy="8545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000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000" dir="5400000" rotWithShape="0">
            <a:srgbClr val="1A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j-lt"/>
            </a:rPr>
            <a:t>Сырьё для </a:t>
          </a:r>
          <a:r>
            <a:rPr lang="ru-RU" sz="2000" kern="1200" dirty="0" err="1" smtClean="0">
              <a:latin typeface="+mj-lt"/>
            </a:rPr>
            <a:t>промышлен-ности</a:t>
          </a:r>
          <a:endParaRPr lang="ru-RU" sz="2000" kern="1200" dirty="0">
            <a:latin typeface="+mj-lt"/>
          </a:endParaRPr>
        </a:p>
      </dsp:txBody>
      <dsp:txXfrm>
        <a:off x="150826" y="1855580"/>
        <a:ext cx="1664497" cy="854513"/>
      </dsp:txXfrm>
    </dsp:sp>
    <dsp:sp modelId="{1B6C6E02-D99A-4A5B-B3AA-D4EABB25F91E}">
      <dsp:nvSpPr>
        <dsp:cNvPr id="0" name=""/>
        <dsp:cNvSpPr/>
      </dsp:nvSpPr>
      <dsp:spPr>
        <a:xfrm>
          <a:off x="151706" y="3046905"/>
          <a:ext cx="1345690" cy="22368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35000"/>
                <a:satMod val="19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shade val="64000"/>
                <a:satMod val="165000"/>
              </a:schemeClr>
            </a:gs>
            <a:gs pos="46000">
              <a:schemeClr val="accent3">
                <a:hueOff val="0"/>
                <a:satOff val="0"/>
                <a:lumOff val="0"/>
                <a:alphaOff val="0"/>
                <a:shade val="74000"/>
                <a:satMod val="165000"/>
              </a:schemeClr>
            </a:gs>
            <a:gs pos="56000">
              <a:schemeClr val="accent3">
                <a:hueOff val="0"/>
                <a:satOff val="0"/>
                <a:lumOff val="0"/>
                <a:alphaOff val="0"/>
                <a:shade val="74000"/>
                <a:satMod val="16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shade val="64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35000"/>
                <a:satMod val="190000"/>
              </a:schemeClr>
            </a:gs>
          </a:gsLst>
          <a:lin ang="5400000" scaled="0"/>
        </a:gradFill>
        <a:ln>
          <a:noFill/>
        </a:ln>
        <a:effectLst>
          <a:outerShdw blurRad="39000" dist="25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r">
            <a:rot lat="0" lon="0" rev="7000000"/>
          </a:lightRig>
        </a:scene3d>
        <a:sp3d prstMaterial="powder">
          <a:bevelT w="110000" h="5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349E067-2039-4AD3-B27A-CE4052C50BFA}">
      <dsp:nvSpPr>
        <dsp:cNvPr id="0" name=""/>
        <dsp:cNvSpPr/>
      </dsp:nvSpPr>
      <dsp:spPr>
        <a:xfrm>
          <a:off x="301228" y="3188950"/>
          <a:ext cx="1345690" cy="22368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000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000" dir="5400000" rotWithShape="0">
            <a:srgbClr val="1A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301228" y="3188950"/>
        <a:ext cx="1345690" cy="2236851"/>
      </dsp:txXfrm>
    </dsp:sp>
    <dsp:sp modelId="{19A73D32-1D48-4CDC-81AC-95EACDE54B5A}">
      <dsp:nvSpPr>
        <dsp:cNvPr id="0" name=""/>
        <dsp:cNvSpPr/>
      </dsp:nvSpPr>
      <dsp:spPr>
        <a:xfrm>
          <a:off x="1967604" y="1764438"/>
          <a:ext cx="1345690" cy="8545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35000"/>
                <a:satMod val="19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64000"/>
                <a:satMod val="165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shade val="74000"/>
                <a:satMod val="165000"/>
              </a:schemeClr>
            </a:gs>
            <a:gs pos="56000">
              <a:schemeClr val="accent2">
                <a:hueOff val="0"/>
                <a:satOff val="0"/>
                <a:lumOff val="0"/>
                <a:alphaOff val="0"/>
                <a:shade val="74000"/>
                <a:satMod val="16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shade val="64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35000"/>
                <a:satMod val="190000"/>
              </a:schemeClr>
            </a:gs>
          </a:gsLst>
          <a:lin ang="5400000" scaled="0"/>
        </a:gradFill>
        <a:ln>
          <a:noFill/>
        </a:ln>
        <a:effectLst>
          <a:outerShdw blurRad="39000" dist="25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r">
            <a:rot lat="0" lon="0" rev="7000000"/>
          </a:lightRig>
        </a:scene3d>
        <a:sp3d prstMaterial="powder">
          <a:bevelT w="110000" h="5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6C914F9-7974-4F67-9ED0-F375A9A792CB}">
      <dsp:nvSpPr>
        <dsp:cNvPr id="0" name=""/>
        <dsp:cNvSpPr/>
      </dsp:nvSpPr>
      <dsp:spPr>
        <a:xfrm>
          <a:off x="2117125" y="1906483"/>
          <a:ext cx="1345690" cy="8545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000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000" dir="5400000" rotWithShape="0">
            <a:srgbClr val="1A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j-lt"/>
            </a:rPr>
            <a:t>Кормовые растения</a:t>
          </a:r>
          <a:endParaRPr lang="ru-RU" sz="2000" kern="1200" dirty="0">
            <a:latin typeface="+mj-lt"/>
          </a:endParaRPr>
        </a:p>
      </dsp:txBody>
      <dsp:txXfrm>
        <a:off x="2117125" y="1906483"/>
        <a:ext cx="1345690" cy="854513"/>
      </dsp:txXfrm>
    </dsp:sp>
    <dsp:sp modelId="{C9ED8797-427E-4185-B5F7-90B546167A1B}">
      <dsp:nvSpPr>
        <dsp:cNvPr id="0" name=""/>
        <dsp:cNvSpPr/>
      </dsp:nvSpPr>
      <dsp:spPr>
        <a:xfrm>
          <a:off x="1967604" y="3010323"/>
          <a:ext cx="1345690" cy="23100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35000"/>
                <a:satMod val="19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shade val="64000"/>
                <a:satMod val="165000"/>
              </a:schemeClr>
            </a:gs>
            <a:gs pos="46000">
              <a:schemeClr val="accent3">
                <a:hueOff val="0"/>
                <a:satOff val="0"/>
                <a:lumOff val="0"/>
                <a:alphaOff val="0"/>
                <a:shade val="74000"/>
                <a:satMod val="165000"/>
              </a:schemeClr>
            </a:gs>
            <a:gs pos="56000">
              <a:schemeClr val="accent3">
                <a:hueOff val="0"/>
                <a:satOff val="0"/>
                <a:lumOff val="0"/>
                <a:alphaOff val="0"/>
                <a:shade val="74000"/>
                <a:satMod val="16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shade val="64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35000"/>
                <a:satMod val="190000"/>
              </a:schemeClr>
            </a:gs>
          </a:gsLst>
          <a:lin ang="5400000" scaled="0"/>
        </a:gradFill>
        <a:ln>
          <a:noFill/>
        </a:ln>
        <a:effectLst>
          <a:outerShdw blurRad="39000" dist="25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r">
            <a:rot lat="0" lon="0" rev="7000000"/>
          </a:lightRig>
        </a:scene3d>
        <a:sp3d prstMaterial="powder">
          <a:bevelT w="110000" h="5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44CC366-CCDC-42B7-9392-8A30475676F9}">
      <dsp:nvSpPr>
        <dsp:cNvPr id="0" name=""/>
        <dsp:cNvSpPr/>
      </dsp:nvSpPr>
      <dsp:spPr>
        <a:xfrm>
          <a:off x="2117125" y="3152368"/>
          <a:ext cx="1345690" cy="23100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000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000" dir="5400000" rotWithShape="0">
            <a:srgbClr val="1A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2117125" y="3152368"/>
        <a:ext cx="1345690" cy="2310006"/>
      </dsp:txXfrm>
    </dsp:sp>
    <dsp:sp modelId="{82EA9DEF-A2FC-4231-8F59-7BF6469680D5}">
      <dsp:nvSpPr>
        <dsp:cNvPr id="0" name=""/>
        <dsp:cNvSpPr/>
      </dsp:nvSpPr>
      <dsp:spPr>
        <a:xfrm>
          <a:off x="3612337" y="1764438"/>
          <a:ext cx="1345690" cy="8545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35000"/>
                <a:satMod val="19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64000"/>
                <a:satMod val="165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shade val="74000"/>
                <a:satMod val="165000"/>
              </a:schemeClr>
            </a:gs>
            <a:gs pos="56000">
              <a:schemeClr val="accent2">
                <a:hueOff val="0"/>
                <a:satOff val="0"/>
                <a:lumOff val="0"/>
                <a:alphaOff val="0"/>
                <a:shade val="74000"/>
                <a:satMod val="16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shade val="64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35000"/>
                <a:satMod val="190000"/>
              </a:schemeClr>
            </a:gs>
          </a:gsLst>
          <a:lin ang="5400000" scaled="0"/>
        </a:gradFill>
        <a:ln>
          <a:noFill/>
        </a:ln>
        <a:effectLst>
          <a:outerShdw blurRad="39000" dist="25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r">
            <a:rot lat="0" lon="0" rev="7000000"/>
          </a:lightRig>
        </a:scene3d>
        <a:sp3d prstMaterial="powder">
          <a:bevelT w="110000" h="5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14D2569-5576-462D-82E1-A379E3C978CE}">
      <dsp:nvSpPr>
        <dsp:cNvPr id="0" name=""/>
        <dsp:cNvSpPr/>
      </dsp:nvSpPr>
      <dsp:spPr>
        <a:xfrm>
          <a:off x="3761858" y="1906483"/>
          <a:ext cx="1345690" cy="8545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000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000" dir="5400000" rotWithShape="0">
            <a:srgbClr val="1A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j-lt"/>
            </a:rPr>
            <a:t>Пищевые растения</a:t>
          </a:r>
          <a:endParaRPr lang="ru-RU" sz="2000" kern="1200" dirty="0">
            <a:latin typeface="+mj-lt"/>
          </a:endParaRPr>
        </a:p>
      </dsp:txBody>
      <dsp:txXfrm>
        <a:off x="3761858" y="1906483"/>
        <a:ext cx="1345690" cy="854513"/>
      </dsp:txXfrm>
    </dsp:sp>
    <dsp:sp modelId="{0292E5F6-AF2F-4B30-ABAD-4D182A111CEA}">
      <dsp:nvSpPr>
        <dsp:cNvPr id="0" name=""/>
        <dsp:cNvSpPr/>
      </dsp:nvSpPr>
      <dsp:spPr>
        <a:xfrm>
          <a:off x="3612337" y="3010323"/>
          <a:ext cx="1345690" cy="23100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35000"/>
                <a:satMod val="19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shade val="64000"/>
                <a:satMod val="165000"/>
              </a:schemeClr>
            </a:gs>
            <a:gs pos="46000">
              <a:schemeClr val="accent3">
                <a:hueOff val="0"/>
                <a:satOff val="0"/>
                <a:lumOff val="0"/>
                <a:alphaOff val="0"/>
                <a:shade val="74000"/>
                <a:satMod val="165000"/>
              </a:schemeClr>
            </a:gs>
            <a:gs pos="56000">
              <a:schemeClr val="accent3">
                <a:hueOff val="0"/>
                <a:satOff val="0"/>
                <a:lumOff val="0"/>
                <a:alphaOff val="0"/>
                <a:shade val="74000"/>
                <a:satMod val="16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shade val="64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35000"/>
                <a:satMod val="190000"/>
              </a:schemeClr>
            </a:gs>
          </a:gsLst>
          <a:lin ang="5400000" scaled="0"/>
        </a:gradFill>
        <a:ln>
          <a:noFill/>
        </a:ln>
        <a:effectLst>
          <a:outerShdw blurRad="39000" dist="25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r">
            <a:rot lat="0" lon="0" rev="7000000"/>
          </a:lightRig>
        </a:scene3d>
        <a:sp3d prstMaterial="powder">
          <a:bevelT w="110000" h="5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79549BE-C547-4DA5-9E9E-EF64B1474411}">
      <dsp:nvSpPr>
        <dsp:cNvPr id="0" name=""/>
        <dsp:cNvSpPr/>
      </dsp:nvSpPr>
      <dsp:spPr>
        <a:xfrm>
          <a:off x="3761858" y="3152368"/>
          <a:ext cx="1345690" cy="23100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000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000" dir="5400000" rotWithShape="0">
            <a:srgbClr val="1A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3761858" y="3152368"/>
        <a:ext cx="1345690" cy="2310006"/>
      </dsp:txXfrm>
    </dsp:sp>
    <dsp:sp modelId="{6B083CC2-C1F6-4E8B-B17C-F34877DF6692}">
      <dsp:nvSpPr>
        <dsp:cNvPr id="0" name=""/>
        <dsp:cNvSpPr/>
      </dsp:nvSpPr>
      <dsp:spPr>
        <a:xfrm>
          <a:off x="5229160" y="1737170"/>
          <a:ext cx="1345690" cy="8545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35000"/>
                <a:satMod val="19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64000"/>
                <a:satMod val="165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shade val="74000"/>
                <a:satMod val="165000"/>
              </a:schemeClr>
            </a:gs>
            <a:gs pos="56000">
              <a:schemeClr val="accent2">
                <a:hueOff val="0"/>
                <a:satOff val="0"/>
                <a:lumOff val="0"/>
                <a:alphaOff val="0"/>
                <a:shade val="74000"/>
                <a:satMod val="16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shade val="64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35000"/>
                <a:satMod val="190000"/>
              </a:schemeClr>
            </a:gs>
          </a:gsLst>
          <a:lin ang="5400000" scaled="0"/>
        </a:gradFill>
        <a:ln>
          <a:noFill/>
        </a:ln>
        <a:effectLst>
          <a:outerShdw blurRad="39000" dist="25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r">
            <a:rot lat="0" lon="0" rev="7000000"/>
          </a:lightRig>
        </a:scene3d>
        <a:sp3d prstMaterial="powder">
          <a:bevelT w="110000" h="5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B7B80DD-39D8-4AE0-974F-CD75BAE09D77}">
      <dsp:nvSpPr>
        <dsp:cNvPr id="0" name=""/>
        <dsp:cNvSpPr/>
      </dsp:nvSpPr>
      <dsp:spPr>
        <a:xfrm>
          <a:off x="5378681" y="1879215"/>
          <a:ext cx="1345690" cy="8545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000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000" dir="5400000" rotWithShape="0">
            <a:srgbClr val="1A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j-lt"/>
            </a:rPr>
            <a:t>Лекарственные растения</a:t>
          </a:r>
          <a:endParaRPr lang="ru-RU" sz="2000" kern="1200" dirty="0">
            <a:latin typeface="+mj-lt"/>
          </a:endParaRPr>
        </a:p>
      </dsp:txBody>
      <dsp:txXfrm>
        <a:off x="5378681" y="1879215"/>
        <a:ext cx="1345690" cy="854513"/>
      </dsp:txXfrm>
    </dsp:sp>
    <dsp:sp modelId="{4EED7738-7A37-4A86-89F8-8C0D15704ECA}">
      <dsp:nvSpPr>
        <dsp:cNvPr id="0" name=""/>
        <dsp:cNvSpPr/>
      </dsp:nvSpPr>
      <dsp:spPr>
        <a:xfrm>
          <a:off x="5229160" y="3072079"/>
          <a:ext cx="1345690" cy="23100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35000"/>
                <a:satMod val="19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shade val="64000"/>
                <a:satMod val="165000"/>
              </a:schemeClr>
            </a:gs>
            <a:gs pos="46000">
              <a:schemeClr val="accent3">
                <a:hueOff val="0"/>
                <a:satOff val="0"/>
                <a:lumOff val="0"/>
                <a:alphaOff val="0"/>
                <a:shade val="74000"/>
                <a:satMod val="165000"/>
              </a:schemeClr>
            </a:gs>
            <a:gs pos="56000">
              <a:schemeClr val="accent3">
                <a:hueOff val="0"/>
                <a:satOff val="0"/>
                <a:lumOff val="0"/>
                <a:alphaOff val="0"/>
                <a:shade val="74000"/>
                <a:satMod val="16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shade val="64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35000"/>
                <a:satMod val="190000"/>
              </a:schemeClr>
            </a:gs>
          </a:gsLst>
          <a:lin ang="5400000" scaled="0"/>
        </a:gradFill>
        <a:ln>
          <a:noFill/>
        </a:ln>
        <a:effectLst>
          <a:outerShdw blurRad="39000" dist="25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r">
            <a:rot lat="0" lon="0" rev="7000000"/>
          </a:lightRig>
        </a:scene3d>
        <a:sp3d prstMaterial="powder">
          <a:bevelT w="110000" h="5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1D146D6-8CEC-4044-92D9-B68E4BF17313}">
      <dsp:nvSpPr>
        <dsp:cNvPr id="0" name=""/>
        <dsp:cNvSpPr/>
      </dsp:nvSpPr>
      <dsp:spPr>
        <a:xfrm>
          <a:off x="5378681" y="3214124"/>
          <a:ext cx="1345690" cy="23100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000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000" dir="5400000" rotWithShape="0">
            <a:srgbClr val="1A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5378681" y="3214124"/>
        <a:ext cx="1345690" cy="2310006"/>
      </dsp:txXfrm>
    </dsp:sp>
    <dsp:sp modelId="{398C350E-306F-4789-96BB-246B8477F468}">
      <dsp:nvSpPr>
        <dsp:cNvPr id="0" name=""/>
        <dsp:cNvSpPr/>
      </dsp:nvSpPr>
      <dsp:spPr>
        <a:xfrm>
          <a:off x="6901802" y="1764438"/>
          <a:ext cx="1345690" cy="8545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35000"/>
                <a:satMod val="19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64000"/>
                <a:satMod val="165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shade val="74000"/>
                <a:satMod val="165000"/>
              </a:schemeClr>
            </a:gs>
            <a:gs pos="56000">
              <a:schemeClr val="accent2">
                <a:hueOff val="0"/>
                <a:satOff val="0"/>
                <a:lumOff val="0"/>
                <a:alphaOff val="0"/>
                <a:shade val="74000"/>
                <a:satMod val="16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shade val="64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35000"/>
                <a:satMod val="190000"/>
              </a:schemeClr>
            </a:gs>
          </a:gsLst>
          <a:lin ang="5400000" scaled="0"/>
        </a:gradFill>
        <a:ln>
          <a:noFill/>
        </a:ln>
        <a:effectLst>
          <a:outerShdw blurRad="39000" dist="25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r">
            <a:rot lat="0" lon="0" rev="7000000"/>
          </a:lightRig>
        </a:scene3d>
        <a:sp3d prstMaterial="powder">
          <a:bevelT w="110000" h="5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763490-10E4-4825-8E1D-BAB2607407EA}">
      <dsp:nvSpPr>
        <dsp:cNvPr id="0" name=""/>
        <dsp:cNvSpPr/>
      </dsp:nvSpPr>
      <dsp:spPr>
        <a:xfrm>
          <a:off x="7051324" y="1906483"/>
          <a:ext cx="1345690" cy="8545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000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000" dir="5400000" rotWithShape="0">
            <a:srgbClr val="1A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j-lt"/>
            </a:rPr>
            <a:t>Строительный материал</a:t>
          </a:r>
          <a:endParaRPr lang="ru-RU" sz="2000" kern="1200" dirty="0">
            <a:latin typeface="+mj-lt"/>
          </a:endParaRPr>
        </a:p>
      </dsp:txBody>
      <dsp:txXfrm>
        <a:off x="7051324" y="1906483"/>
        <a:ext cx="1345690" cy="854513"/>
      </dsp:txXfrm>
    </dsp:sp>
    <dsp:sp modelId="{4EA08279-DEE2-4377-9CF9-09E60E417B91}">
      <dsp:nvSpPr>
        <dsp:cNvPr id="0" name=""/>
        <dsp:cNvSpPr/>
      </dsp:nvSpPr>
      <dsp:spPr>
        <a:xfrm>
          <a:off x="6901802" y="3010323"/>
          <a:ext cx="1345690" cy="23100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35000"/>
                <a:satMod val="19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shade val="64000"/>
                <a:satMod val="165000"/>
              </a:schemeClr>
            </a:gs>
            <a:gs pos="46000">
              <a:schemeClr val="accent3">
                <a:hueOff val="0"/>
                <a:satOff val="0"/>
                <a:lumOff val="0"/>
                <a:alphaOff val="0"/>
                <a:shade val="74000"/>
                <a:satMod val="165000"/>
              </a:schemeClr>
            </a:gs>
            <a:gs pos="56000">
              <a:schemeClr val="accent3">
                <a:hueOff val="0"/>
                <a:satOff val="0"/>
                <a:lumOff val="0"/>
                <a:alphaOff val="0"/>
                <a:shade val="74000"/>
                <a:satMod val="16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shade val="64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35000"/>
                <a:satMod val="190000"/>
              </a:schemeClr>
            </a:gs>
          </a:gsLst>
          <a:lin ang="5400000" scaled="0"/>
        </a:gradFill>
        <a:ln>
          <a:noFill/>
        </a:ln>
        <a:effectLst>
          <a:outerShdw blurRad="39000" dist="25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r">
            <a:rot lat="0" lon="0" rev="7000000"/>
          </a:lightRig>
        </a:scene3d>
        <a:sp3d prstMaterial="powder">
          <a:bevelT w="110000" h="5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578E113-C0EE-4E29-A0D8-75EF921F7A7E}">
      <dsp:nvSpPr>
        <dsp:cNvPr id="0" name=""/>
        <dsp:cNvSpPr/>
      </dsp:nvSpPr>
      <dsp:spPr>
        <a:xfrm>
          <a:off x="7051324" y="3152368"/>
          <a:ext cx="1345690" cy="23100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5000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000" dir="5400000" rotWithShape="0">
            <a:srgbClr val="1A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7051324" y="3152368"/>
        <a:ext cx="1345690" cy="23100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722376" y="2688336"/>
            <a:ext cx="7772400" cy="3108960"/>
          </a:xfrm>
        </p:spPr>
        <p:txBody>
          <a:bodyPr anchor="t" anchorCtr="0">
            <a:noAutofit/>
          </a:bodyPr>
          <a:lstStyle>
            <a:lvl1pPr algn="ctr">
              <a:defRPr lang="en-US" sz="6200" b="1" cap="none" spc="0" dirty="0" smtClean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722376" y="1133856"/>
            <a:ext cx="7772400" cy="1508760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200" b="0">
                <a:solidFill>
                  <a:schemeClr val="tx2">
                    <a:shade val="55000"/>
                  </a:schemeClr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DC25AD49-2D2E-438F-A1D3-19F1C830669C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2C483B07-D382-4982-B0D8-B999B75553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5AD49-2D2E-438F-A1D3-19F1C830669C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3B07-D382-4982-B0D8-B999B7555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5AD49-2D2E-438F-A1D3-19F1C830669C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3B07-D382-4982-B0D8-B999B7555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5AD49-2D2E-438F-A1D3-19F1C830669C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3B07-D382-4982-B0D8-B999B7555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90563" y="491696"/>
            <a:ext cx="7762875" cy="5874608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77240" y="795996"/>
            <a:ext cx="7589520" cy="3112843"/>
          </a:xfrm>
        </p:spPr>
        <p:txBody>
          <a:bodyPr anchor="b">
            <a:normAutofit/>
          </a:bodyPr>
          <a:lstStyle>
            <a:lvl1pPr algn="ctr">
              <a:buNone/>
              <a:defRPr lang="en-US" sz="6200" b="1" cap="none" spc="0" dirty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77240" y="3948552"/>
            <a:ext cx="7589520" cy="1509712"/>
          </a:xfrm>
        </p:spPr>
        <p:txBody>
          <a:bodyPr anchor="t">
            <a:normAutofit/>
          </a:bodyPr>
          <a:lstStyle>
            <a:lvl1pPr indent="0" algn="ctr">
              <a:buNone/>
              <a:defRPr lang="en-US" sz="22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762000" y="5958840"/>
            <a:ext cx="2133600" cy="365760"/>
          </a:xfrm>
        </p:spPr>
        <p:txBody>
          <a:bodyPr/>
          <a:lstStyle/>
          <a:p>
            <a:fld id="{DC25AD49-2D2E-438F-A1D3-19F1C830669C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3124200" y="5958840"/>
            <a:ext cx="28956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6248400" y="5958840"/>
            <a:ext cx="2133600" cy="365760"/>
          </a:xfrm>
        </p:spPr>
        <p:txBody>
          <a:bodyPr/>
          <a:lstStyle/>
          <a:p>
            <a:fld id="{2C483B07-D382-4982-B0D8-B999B7555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5AD49-2D2E-438F-A1D3-19F1C830669C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3B07-D382-4982-B0D8-B999B7555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965960" y="2785402"/>
            <a:ext cx="5760720" cy="914400"/>
          </a:xfrm>
        </p:spPr>
        <p:txBody>
          <a:bodyPr lIns="91440" rIns="91440" anchor="ctr">
            <a:noAutofit/>
          </a:bodyPr>
          <a:lstStyle>
            <a:lvl1pPr algn="ctr">
              <a:defRPr sz="3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1600200" y="547468"/>
            <a:ext cx="3383280" cy="639762"/>
          </a:xfrm>
          <a:prstGeom prst="roundRect">
            <a:avLst>
              <a:gd name="adj" fmla="val 6772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1600200" y="1322362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5128846" y="547468"/>
            <a:ext cx="3383280" cy="639762"/>
          </a:xfrm>
          <a:prstGeom prst="roundRect">
            <a:avLst>
              <a:gd name="adj" fmla="val 5673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5128846" y="1322362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5AD49-2D2E-438F-A1D3-19F1C830669C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>
          <a:xfrm>
            <a:off x="6553200" y="6214404"/>
            <a:ext cx="2133600" cy="365760"/>
          </a:xfrm>
        </p:spPr>
        <p:txBody>
          <a:bodyPr/>
          <a:lstStyle/>
          <a:p>
            <a:fld id="{2C483B07-D382-4982-B0D8-B999B7555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5AD49-2D2E-438F-A1D3-19F1C830669C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3B07-D382-4982-B0D8-B999B7555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5AD49-2D2E-438F-A1D3-19F1C830669C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3B07-D382-4982-B0D8-B999B7555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828801" y="2888565"/>
            <a:ext cx="5486400" cy="914400"/>
          </a:xfrm>
        </p:spPr>
        <p:txBody>
          <a:bodyPr anchor="b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lvl1pPr algn="l">
              <a:defRPr sz="28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2590800" y="602566"/>
            <a:ext cx="5943600" cy="5486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 rot="16200000">
            <a:off x="-859303" y="2888566"/>
            <a:ext cx="5486400" cy="914400"/>
          </a:xfrm>
        </p:spPr>
        <p:txBody>
          <a:bodyPr lIns="91440" rIns="91440"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5AD49-2D2E-438F-A1D3-19F1C830669C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>
          <a:xfrm>
            <a:off x="6553200" y="6214404"/>
            <a:ext cx="2133600" cy="365760"/>
          </a:xfrm>
        </p:spPr>
        <p:txBody>
          <a:bodyPr/>
          <a:lstStyle/>
          <a:p>
            <a:fld id="{2C483B07-D382-4982-B0D8-B999B7555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740812" y="794822"/>
            <a:ext cx="3960051" cy="5294376"/>
          </a:xfrm>
          <a:prstGeom prst="roundRect">
            <a:avLst>
              <a:gd name="adj" fmla="val 3541"/>
            </a:avLst>
          </a:prstGeom>
          <a:solidFill>
            <a:srgbClr val="FFFFFF">
              <a:alpha val="4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277728" y="3501743"/>
            <a:ext cx="3200400" cy="1143000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lvl1pPr algn="ctr">
              <a:buNone/>
              <a:defRPr sz="26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527537" y="821202"/>
            <a:ext cx="4550899" cy="5215597"/>
          </a:xfrm>
          <a:prstGeom prst="roundRect">
            <a:avLst>
              <a:gd name="adj" fmla="val 622"/>
            </a:avLst>
          </a:prstGeom>
          <a:solidFill>
            <a:schemeClr val="bg1">
              <a:lumMod val="85000"/>
            </a:schemeClr>
          </a:solidFill>
          <a:ln w="101600">
            <a:solidFill>
              <a:srgbClr val="FFFFFF"/>
            </a:solidFill>
            <a:miter lim="800000"/>
          </a:ln>
          <a:effectLst>
            <a:outerShdw blurRad="65000" dist="25000" dir="5400000" algn="t" rotWithShape="0">
              <a:schemeClr val="bg2">
                <a:shade val="30000"/>
                <a:satMod val="250000"/>
                <a:alpha val="85000"/>
              </a:schemeClr>
            </a:outerShdw>
          </a:effectLst>
          <a:scene3d>
            <a:camera prst="orthographicFront"/>
            <a:lightRig rig="soft" dir="t">
              <a:rot lat="0" lon="0" rev="20100000"/>
            </a:lightRig>
          </a:scene3d>
          <a:sp3d contourW="3810">
            <a:bevelT w="95250" h="25400"/>
            <a:contourClr>
              <a:schemeClr val="bg2">
                <a:shade val="45000"/>
                <a:satMod val="145000"/>
              </a:schemeClr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z="2000" smtClean="0"/>
              <a:t>Вставка рисунка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277728" y="1600200"/>
            <a:ext cx="3200400" cy="1825343"/>
          </a:xfrm>
        </p:spPr>
        <p:txBody>
          <a:bodyPr bIns="0" anchor="b">
            <a:normAutofit/>
          </a:bodyPr>
          <a:lstStyle>
            <a:lvl1pPr marL="0" marR="0" indent="0" algn="ctr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5AD49-2D2E-438F-A1D3-19F1C830669C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3B07-D382-4982-B0D8-B999B7555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42900" y="228600"/>
            <a:ext cx="8458200" cy="6400800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14404"/>
            <a:ext cx="2133600" cy="36576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fld id="{DC25AD49-2D2E-438F-A1D3-19F1C830669C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14404"/>
            <a:ext cx="2895600" cy="36576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endParaRPr lang="ru-RU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14404"/>
            <a:ext cx="2133600" cy="36576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fld id="{2C483B07-D382-4982-B0D8-B999B7555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ircle/>
  </p:transition>
  <p:txStyles>
    <p:titleStyle>
      <a:defPPr>
        <a:defRPr sz="4400">
          <a:solidFill>
            <a:schemeClr val="tx2">
              <a:shade val="80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53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/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457200" indent="-274320" algn="l" eaLnBrk="1" hangingPunct="1">
        <a:buClr>
          <a:schemeClr val="accent1"/>
        </a:buClr>
        <a:buSzPct val="80000"/>
        <a:buFont typeface="Wingdings 2" pitchFamily="18" charset="2"/>
        <a:buChar char="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758952" indent="-228600" algn="l" eaLnBrk="1" hangingPunct="1">
        <a:buClr>
          <a:schemeClr val="accent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1033272" indent="-228600" algn="l" eaLnBrk="1" hangingPunct="1">
        <a:buClr>
          <a:schemeClr val="accent3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298448" indent="-228600" algn="l" eaLnBrk="1" hangingPunct="1">
        <a:buClr>
          <a:schemeClr val="accent4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554480" indent="-228600" algn="l" eaLnBrk="1" hangingPunct="1">
        <a:buClr>
          <a:schemeClr val="accent5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810512" indent="-228600" algn="l" eaLnBrk="1" hangingPunct="1">
        <a:buClr>
          <a:schemeClr val="accent6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207568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340864" indent="-228600" algn="l" eaLnBrk="1" hangingPunct="1">
        <a:buClr>
          <a:schemeClr val="accent2"/>
        </a:buClr>
        <a:buFont typeface="Wingdings 2" pitchFamily="18" charset="2"/>
        <a:buChar char=""/>
        <a:defRPr sz="1600" baseline="0">
          <a:latin typeface="+mn-lt"/>
        </a:defRPr>
      </a:lvl8pPr>
      <a:lvl9pPr marL="2596896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rezented.r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hyperlink" Target="http://prezented.ru/" TargetMode="External"/><Relationship Id="rId3" Type="http://schemas.openxmlformats.org/officeDocument/2006/relationships/diagramLayout" Target="../diagrams/layout2.xml"/><Relationship Id="rId7" Type="http://schemas.openxmlformats.org/officeDocument/2006/relationships/image" Target="../media/image27.jpeg"/><Relationship Id="rId12" Type="http://schemas.openxmlformats.org/officeDocument/2006/relationships/image" Target="../media/image3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11" Type="http://schemas.openxmlformats.org/officeDocument/2006/relationships/image" Target="../media/image29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20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4.jpeg"/><Relationship Id="rId14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42852"/>
            <a:ext cx="7429552" cy="3286148"/>
          </a:xfrm>
          <a:prstGeom prst="roundRect">
            <a:avLst/>
          </a:prstGeom>
          <a:ln w="19050">
            <a:solidFill>
              <a:srgbClr val="FFC000"/>
            </a:solidFill>
            <a:prstDash val="dashDot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Класс Однодольные, характерные признаки растений </a:t>
            </a:r>
            <a:r>
              <a:rPr lang="ru-RU" sz="5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семейства злаковых</a:t>
            </a:r>
            <a:endParaRPr lang="ru-RU" sz="5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7"/>
          <p:cNvSpPr txBox="1"/>
          <p:nvPr/>
        </p:nvSpPr>
        <p:spPr>
          <a:xfrm>
            <a:off x="3714744" y="3643314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Prezented.Ru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429684" cy="2214578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Однодольные представляют собой группу, возникшую на заре истории развития покрытосеменных растений. Древнейшие ископаемые растения, которых можно отнести к однодольным, имеют возраст начала мелового периода.</a:t>
            </a:r>
            <a:br>
              <a:rPr lang="ru-RU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Составляют примерно ¼ всех покрытосеменных – около 63 тысяч видов.</a:t>
            </a:r>
            <a:br>
              <a:rPr lang="ru-RU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000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Признаки однодольных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33375" y="2437470"/>
          <a:ext cx="8453467" cy="42062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52461"/>
                <a:gridCol w="4301006"/>
              </a:tblGrid>
              <a:tr h="4143404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1. Проводящие пучки в стебле</a:t>
                      </a:r>
                      <a:r>
                        <a:rPr lang="ru-RU" sz="1800" b="1" baseline="0" dirty="0" smtClean="0"/>
                        <a:t> расположены «беспорядочно»;</a:t>
                      </a:r>
                    </a:p>
                    <a:p>
                      <a:endParaRPr lang="ru-RU" sz="1800" b="1" baseline="0" dirty="0" smtClean="0"/>
                    </a:p>
                    <a:p>
                      <a:r>
                        <a:rPr lang="ru-RU" sz="1800" b="1" baseline="0" dirty="0" smtClean="0"/>
                        <a:t>2. Количество частей цветка кратно трём;</a:t>
                      </a:r>
                    </a:p>
                    <a:p>
                      <a:endParaRPr lang="ru-RU" sz="1800" b="1" baseline="0" dirty="0" smtClean="0"/>
                    </a:p>
                    <a:p>
                      <a:r>
                        <a:rPr lang="ru-RU" sz="1800" b="1" baseline="0" dirty="0" smtClean="0"/>
                        <a:t>3. Одна семядоля;</a:t>
                      </a:r>
                    </a:p>
                    <a:p>
                      <a:endParaRPr lang="ru-RU" sz="1800" b="1" baseline="0" dirty="0" smtClean="0"/>
                    </a:p>
                    <a:p>
                      <a:r>
                        <a:rPr lang="ru-RU" sz="1800" b="1" baseline="0" dirty="0" smtClean="0"/>
                        <a:t>4. Мочковатая корневая система;</a:t>
                      </a:r>
                    </a:p>
                    <a:p>
                      <a:endParaRPr lang="ru-RU" sz="1800" b="1" baseline="0" dirty="0" smtClean="0"/>
                    </a:p>
                    <a:p>
                      <a:r>
                        <a:rPr lang="ru-RU" sz="1800" b="1" baseline="0" dirty="0" smtClean="0"/>
                        <a:t>5. Параллельное или дуговое жилкование.</a:t>
                      </a:r>
                      <a:endParaRPr lang="ru-RU" sz="1800" b="1" dirty="0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Рисунок 8" descr="проводящие пучки.jpg"/>
          <p:cNvPicPr>
            <a:picLocks noChangeAspect="1"/>
          </p:cNvPicPr>
          <p:nvPr/>
        </p:nvPicPr>
        <p:blipFill>
          <a:blip r:embed="rId2" cstate="print"/>
          <a:srcRect r="51309"/>
          <a:stretch>
            <a:fillRect/>
          </a:stretch>
        </p:blipFill>
        <p:spPr>
          <a:xfrm>
            <a:off x="5072066" y="2571744"/>
            <a:ext cx="1075760" cy="1142984"/>
          </a:xfrm>
          <a:prstGeom prst="rect">
            <a:avLst/>
          </a:prstGeom>
        </p:spPr>
      </p:pic>
      <p:pic>
        <p:nvPicPr>
          <p:cNvPr id="15" name="Рисунок 14" descr="тюльпа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2571744"/>
            <a:ext cx="1179130" cy="1571612"/>
          </a:xfrm>
          <a:prstGeom prst="rect">
            <a:avLst/>
          </a:prstGeom>
        </p:spPr>
      </p:pic>
      <p:pic>
        <p:nvPicPr>
          <p:cNvPr id="16" name="Рисунок 15" descr="однодольные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3857628"/>
            <a:ext cx="1294242" cy="919206"/>
          </a:xfrm>
          <a:prstGeom prst="rect">
            <a:avLst/>
          </a:prstGeom>
        </p:spPr>
      </p:pic>
      <p:pic>
        <p:nvPicPr>
          <p:cNvPr id="17" name="Рисунок 16" descr="мочковатая.jpg"/>
          <p:cNvPicPr>
            <a:picLocks noChangeAspect="1"/>
          </p:cNvPicPr>
          <p:nvPr/>
        </p:nvPicPr>
        <p:blipFill>
          <a:blip r:embed="rId5" cstate="print"/>
          <a:srcRect l="51555"/>
          <a:stretch>
            <a:fillRect/>
          </a:stretch>
        </p:blipFill>
        <p:spPr>
          <a:xfrm>
            <a:off x="4929190" y="4857760"/>
            <a:ext cx="702239" cy="1665397"/>
          </a:xfrm>
          <a:prstGeom prst="rect">
            <a:avLst/>
          </a:prstGeom>
        </p:spPr>
      </p:pic>
      <p:pic>
        <p:nvPicPr>
          <p:cNvPr id="19" name="Рисунок 18" descr="параллельное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00760" y="4929198"/>
            <a:ext cx="1135400" cy="1417628"/>
          </a:xfrm>
          <a:prstGeom prst="rect">
            <a:avLst/>
          </a:prstGeom>
        </p:spPr>
      </p:pic>
      <p:sp>
        <p:nvSpPr>
          <p:cNvPr id="25" name="Овал 24"/>
          <p:cNvSpPr/>
          <p:nvPr/>
        </p:nvSpPr>
        <p:spPr>
          <a:xfrm>
            <a:off x="4857752" y="2500306"/>
            <a:ext cx="357190" cy="35719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4643438" y="5643578"/>
            <a:ext cx="357190" cy="35719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9" name="Овал 28"/>
          <p:cNvSpPr/>
          <p:nvPr/>
        </p:nvSpPr>
        <p:spPr>
          <a:xfrm>
            <a:off x="7000892" y="6215082"/>
            <a:ext cx="357190" cy="35719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0" name="Овал 29"/>
          <p:cNvSpPr/>
          <p:nvPr/>
        </p:nvSpPr>
        <p:spPr>
          <a:xfrm>
            <a:off x="6215074" y="4357694"/>
            <a:ext cx="357190" cy="35719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1" name="Овал 30"/>
          <p:cNvSpPr/>
          <p:nvPr/>
        </p:nvSpPr>
        <p:spPr>
          <a:xfrm>
            <a:off x="7715272" y="3000372"/>
            <a:ext cx="357190" cy="35719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3" name="Овал 32"/>
          <p:cNvSpPr/>
          <p:nvPr/>
        </p:nvSpPr>
        <p:spPr>
          <a:xfrm>
            <a:off x="8143900" y="5715016"/>
            <a:ext cx="357190" cy="35719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34" name="Рисунок 33" descr="ландыш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58082" y="4286256"/>
            <a:ext cx="1071570" cy="142876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857256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Исключени</a:t>
            </a:r>
            <a:r>
              <a:rPr lang="ru-RU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е</a:t>
            </a:r>
            <a:r>
              <a:rPr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из</a:t>
            </a:r>
            <a:r>
              <a:rPr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правил</a:t>
            </a:r>
            <a:endParaRPr lang="ru-RU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143108" y="1500174"/>
          <a:ext cx="4357718" cy="50006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357718"/>
              </a:tblGrid>
              <a:tr h="500066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Вороний глаз имеет листья с  сетчатым жилкованием</a:t>
                      </a:r>
                    </a:p>
                    <a:p>
                      <a:endParaRPr lang="ru-RU" sz="2000" b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Рисунок 8" descr="вороний глаз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2568591"/>
            <a:ext cx="4093513" cy="27892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850" y="214290"/>
            <a:ext cx="8462992" cy="85725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Классификация</a:t>
            </a:r>
            <a:endParaRPr lang="ru-RU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285720" y="1428736"/>
          <a:ext cx="8643998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04800"/>
            <a:ext cx="8429684" cy="140968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sz="48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Класс</a:t>
            </a:r>
            <a:r>
              <a:rPr sz="4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sz="48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однодольные</a:t>
            </a:r>
            <a:r>
              <a:rPr sz="4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sz="48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семейство</a:t>
            </a:r>
            <a:r>
              <a:rPr sz="4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sz="48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Злаки</a:t>
            </a:r>
            <a:endParaRPr lang="ru-RU" sz="4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злак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8992" y="2714620"/>
            <a:ext cx="5137783" cy="3660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злаковы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785926"/>
            <a:ext cx="3860804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214291"/>
          <a:ext cx="8572590" cy="642941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286295"/>
                <a:gridCol w="4286295"/>
              </a:tblGrid>
              <a:tr h="14402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/>
                        <a:t>Листья длинные, без черешков (сидячие), с параллельным жилкованием.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/>
                        <a:t>Стебель – соломина (полый в междоузлиях), рост вставочный.</a:t>
                      </a:r>
                    </a:p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448812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/>
                        <a:t>Формула цветка: О</a:t>
                      </a:r>
                      <a:r>
                        <a:rPr kumimoji="0" lang="ru-RU" sz="1800" b="1" kern="1200" baseline="-25000" dirty="0" smtClean="0"/>
                        <a:t>2+2</a:t>
                      </a:r>
                      <a:r>
                        <a:rPr kumimoji="0" lang="ru-RU" sz="1800" b="1" kern="1200" dirty="0" smtClean="0"/>
                        <a:t>Т</a:t>
                      </a:r>
                      <a:r>
                        <a:rPr kumimoji="0" lang="ru-RU" sz="1800" b="1" kern="1200" baseline="-25000" dirty="0" smtClean="0"/>
                        <a:t>3</a:t>
                      </a:r>
                      <a:r>
                        <a:rPr kumimoji="0" lang="ru-RU" sz="1800" b="1" kern="1200" dirty="0" smtClean="0"/>
                        <a:t>П</a:t>
                      </a:r>
                      <a:r>
                        <a:rPr kumimoji="0" lang="ru-RU" sz="1800" b="1" kern="1200" baseline="-25000" dirty="0" smtClean="0"/>
                        <a:t>1</a:t>
                      </a:r>
                      <a:endParaRPr kumimoji="0" lang="ru-RU" sz="1800" b="1" kern="1200" dirty="0" smtClean="0"/>
                    </a:p>
                    <a:p>
                      <a:r>
                        <a:rPr kumimoji="0" lang="ru-RU" sz="1800" b="1" kern="1200" dirty="0" smtClean="0"/>
                        <a:t>Цветки мелкие с двумя парами цветочных чешуй.</a:t>
                      </a:r>
                    </a:p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</a:tr>
              <a:tr h="12300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/>
                        <a:t>Плод – зерновка.</a:t>
                      </a:r>
                    </a:p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310267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Соцветие – колос,</a:t>
                      </a:r>
                      <a:r>
                        <a:rPr kumimoji="0" lang="ru-RU" sz="1400" b="1" kern="1200" baseline="0" dirty="0" smtClean="0"/>
                        <a:t> </a:t>
                      </a:r>
                      <a:r>
                        <a:rPr kumimoji="0" lang="ru-RU" sz="1400" b="1" kern="1200" dirty="0" smtClean="0"/>
                        <a:t>сложный колос (пшеница, ячмень).</a:t>
                      </a:r>
                    </a:p>
                    <a:p>
                      <a:r>
                        <a:rPr kumimoji="0" lang="ru-RU" sz="1400" b="1" kern="1200" dirty="0" smtClean="0"/>
                        <a:t>Метёлка (овёс, ковыль, просо, у кукурузы соцветие тычиночных цветков).</a:t>
                      </a:r>
                    </a:p>
                    <a:p>
                      <a:r>
                        <a:rPr kumimoji="0" lang="ru-RU" sz="1400" b="1" kern="1200" dirty="0" smtClean="0"/>
                        <a:t>Початок (у кукурузы соцветие пестичных цветков).</a:t>
                      </a:r>
                    </a:p>
                    <a:p>
                      <a:r>
                        <a:rPr kumimoji="0" lang="ru-RU" sz="1400" b="1" kern="1200" dirty="0" smtClean="0"/>
                        <a:t>Султан (тимофеевка).</a:t>
                      </a:r>
                      <a:endParaRPr lang="ru-RU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1" name="Рисунок 5" descr="tuld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285728"/>
            <a:ext cx="1005628" cy="13073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2" name="Рисунок 6" descr="YREV7CAHI0JJKCAUT11D9CA1BURRMCAWVPQSHCAX8I0EDCAR1DXDWCA9QWKO3CAOIB1NACA53JDZ4CA36S6GNCAF3TVLTCA3HJNW8CASKO9ZKCAKDEKTBCAQR1E0SCAIT6IK2CA1QNHEWCAEOX9P9CAAFAV0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1714488"/>
            <a:ext cx="1197630" cy="13573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4" name="Рисунок 8" descr="2FZE4CAHHBX5RCABHLFCPCAIR9EILCAJETN4YCA101MW0CARQ57WXCA3CO7Y7CAY80BVVCAZR2FRBCAF56VZ5CAOBRUUECAJORBN5CALLBOK2CA1YQ7QXCAZJBCJRCAYOJ72JCAXO2RIYCA6WOZ9ACAT6OFSX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3500438"/>
            <a:ext cx="1143000" cy="765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6" name="Рисунок 10" descr="TXDCMCAVNYSX1CAIMBPMZCA9KI08LCAR1JXH4CANA6CBACAH4LRBYCA40EHFOCAICECQ6CA61YZ16CA956KPZCAUDR6HRCA9K1EOOCAV7GIKJCA8W446UCAQ3KEKXCACDOW6ZCAHPONGOCAZMB2KYCA5C0F5S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5272" y="3429000"/>
            <a:ext cx="1112837" cy="7858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7" name="Рисунок 11" descr="MF778CAIK6I4UCAK2KP7MCAZUSY2JCAN4B9A2CA9D6DX8CAEENN94CAS80N53CA4INX6GCA4WCD7GCA2O1CM7CAXY2DO7CAIM3OF8CAY8D8X1CA23497BCAKOKH86CA47GMQVCAJ0ROVUCARAE6DVCAS78UPY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4429132"/>
            <a:ext cx="1128712" cy="1428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8" name="Рисунок 12" descr="CT4D1CAGX9370CAII1SQNCAR8SU5BCA9IS630CAGHLSCICA9CVMB5CA1D6NQBCAXOHCHLCAIWSRHSCA8KGWA0CA3EGO0ECAH3VH6SCA2XDZW3CAE4UPI7CAFSYGO7CARI7PWHCARTU52ACA9V2A9RCAIY15XJ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62608" y="5305417"/>
            <a:ext cx="1071563" cy="12525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9" name="Рисунок 13" descr="Y1TW8CABE21FZCAG6XBTGCAJXQ6HYCA98H52FCACYB3BVCAEOZFTNCAOTW4U1CAELI06NCAQV34SCCADK9K8MCAU8EVOZCAQ2RI87CACJNA0RCAYWGIHGCA33OW5RCA9RPB10CA4I02OLCA7YOCGICAKK7SQA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6578" y="4429132"/>
            <a:ext cx="1143000" cy="12144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0" name="Рисунок 14" descr="NJJIPCA85QUMFCASTC008CAICAISQCAOKHHOVCAVCVYXPCAFC7XF8CAGE67XSCA8VL68FCA5FHLONCA1XKCRPCA6YHG3BCAN7GJXCCAB30PCQCA0CGD95CA1BSOY6CAIRNM1DCAS13Q8WCA9BA4ROCAOECECH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48623" y="5302479"/>
            <a:ext cx="901700" cy="12396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5" name="Рисунок 9" descr="ETEM1CAIMX3VQCA0QI83VCAVGWK8ACA92D9CACA21RZA0CA73GZBGCA253SUHCAQ1S16LCA9B3IXOCA4792N5CAV69WU4CAJAY51ACAL1M2HTCAU42YECCAQ7J6M3CA1Q5QU1CAS8GMUACA1F0T5ZCAV6GJ0K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15140" y="3214686"/>
            <a:ext cx="1071562" cy="8397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3" name="Рисунок 7" descr="ABNJRCAGZT5KYCAPFXP92CA02NRZOCAPMLFQVCATJ5078CA8P0VJ8CA6ZFLFWCAQ3T08TCAYKR22KCA0P09BXCABY2DKWCANMRCWZCA5JKRVMCAD6MC2UCA73GMM2CA87XYHNCAAF3GUECAXDX3MRCAP4EGMO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43438" y="3214686"/>
            <a:ext cx="1091215" cy="9286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5725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r>
              <a:rPr lang="ru-RU" sz="6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шеница</a:t>
            </a:r>
            <a:endParaRPr lang="ru-RU" sz="6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7410" name="Picture 2" descr="D:\Ирина\Мои рисунки\биологические рисунки\растения\пшен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158" y="1000108"/>
            <a:ext cx="4343400" cy="5590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2" name="Picture 4" descr="http://kaz-ekzams.ru/uploads/posts/2010-08/1283006944_313e42303d383a30-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4014" y="209550"/>
            <a:ext cx="1605186" cy="6403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714876" y="2124670"/>
            <a:ext cx="25717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_StamperRg&amp;Bt" pitchFamily="82" charset="-52"/>
              </a:rPr>
              <a:t>Формула </a:t>
            </a:r>
          </a:p>
          <a:p>
            <a:pPr algn="ctr"/>
            <a:r>
              <a:rPr lang="ru-RU" sz="2800" b="1" dirty="0" smtClean="0">
                <a:latin typeface="a_StamperRg&amp;Bt" pitchFamily="82" charset="-52"/>
              </a:rPr>
              <a:t>цветка</a:t>
            </a:r>
          </a:p>
          <a:p>
            <a:pPr algn="ctr"/>
            <a:r>
              <a:rPr lang="ru-RU" sz="2800" b="1" dirty="0" smtClean="0">
                <a:latin typeface="a_StamperRg&amp;Bt" pitchFamily="82" charset="-52"/>
              </a:rPr>
              <a:t> О</a:t>
            </a:r>
            <a:r>
              <a:rPr lang="ru-RU" sz="2800" b="1" baseline="-25000" dirty="0" smtClean="0">
                <a:latin typeface="a_StamperRg&amp;Bt" pitchFamily="82" charset="-52"/>
              </a:rPr>
              <a:t>(2)+2</a:t>
            </a:r>
            <a:r>
              <a:rPr lang="ru-RU" sz="2800" b="1" dirty="0" smtClean="0">
                <a:latin typeface="a_StamperRg&amp;Bt" pitchFamily="82" charset="-52"/>
              </a:rPr>
              <a:t>Т</a:t>
            </a:r>
            <a:r>
              <a:rPr lang="ru-RU" sz="2800" b="1" baseline="-25000" dirty="0" smtClean="0">
                <a:latin typeface="a_StamperRg&amp;Bt" pitchFamily="82" charset="-52"/>
              </a:rPr>
              <a:t>3</a:t>
            </a:r>
            <a:r>
              <a:rPr lang="ru-RU" sz="2800" b="1" dirty="0" smtClean="0">
                <a:latin typeface="a_StamperRg&amp;Bt" pitchFamily="82" charset="-52"/>
              </a:rPr>
              <a:t>П</a:t>
            </a:r>
            <a:r>
              <a:rPr lang="ru-RU" sz="2800" b="1" baseline="-25000" dirty="0" smtClean="0">
                <a:latin typeface="a_StamperRg&amp;Bt" pitchFamily="82" charset="-52"/>
              </a:rPr>
              <a:t>1</a:t>
            </a:r>
            <a:endParaRPr lang="ru-RU" sz="2800" b="1" baseline="-25000" dirty="0">
              <a:latin typeface="a_StamperRg&amp;Bt" pitchFamily="82" charset="-52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 flipH="1" flipV="1">
            <a:off x="5260098" y="3281729"/>
            <a:ext cx="381000" cy="1588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314324" y="285728"/>
          <a:ext cx="8401079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8" name="Рисунок 7" descr="8R6ZTCAAR7KTPCA2WPZHMCA0PSOJ1CALF28VQCAJJQ7TWCAB9PHM9CANOWQV3CA6MH4N8CAM63RU1CA9EESRMCA3F6SAGCAGXV1BHCAX3BEO0CAL2MS20CAJ2H8LLCA9SN3A1CAQSMWRZCAK2DENJCA7RPEL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95937" y="5019660"/>
            <a:ext cx="13573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Рисунок 8" descr="NQWF0CA2NSRYNCA2EW7TRCACFWNPRCA227Q5XCAA02PB6CAMF0NFGCAO90LAMCAHZKITTCAVO1XM0CAT9TMVRCALA6DKHCAKN9CXVCAY0ZQK7CAVYMGTBCATI34YECA59TX58CANAWAFGCA7NFD2HCA2LX7NX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95936" y="4305291"/>
            <a:ext cx="1341437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Рисунок 9" descr="2H0XLCAE4HEXCCA8F570LCASTCASRCAZ64AMNCAZE2CSFCATQTG0FCACAZWNNCAXF3VS0CA3GRTZSCA2FMW68CAZY3D83CA563OTYCAPID63WCA4SV5KICAKUU0LSCAVPO5XXCAE0YWNUCAFDA7RYCA1YDHXV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91188" y="3357563"/>
            <a:ext cx="1357312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Рисунок 10" descr="2FZE4CAHHBX5RCABHLFCPCAIR9EILCAJETN4YCA101MW0CARQ57WXCA3CO7Y7CAY80BVVCAZR2FRBCAF56VZ5CAOBRUUECAJORBN5CALLBOK2CA1YQ7QXCAZJBCJRCAYOJ72JCAXO2RIYCA6WOZ9ACAT6OFSX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71925" y="3367083"/>
            <a:ext cx="14287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Рисунок 11" descr="ETEM1CAIMX3VQCA0QI83VCAVGWK8ACA92D9CACA21RZA0CA73GZBGCA253SUHCAQ1S16LCA9B3IXOCA4792N5CAV69WU4CAJAY51ACAL1M2HTCAU42YECCAQ7J6M3CA1Q5QU1CAS8GMUACA1F0T5ZCAV6GJ0K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76688" y="4133850"/>
            <a:ext cx="14287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Рисунок 12" descr="RF075CAHZ96KSCAXLTY2NCABD1KB0CA1FU12BCAZTTA2CCAJDX2NRCAVXNKVDCAWYNY21CA6HUT52CAKL1Y60CA2EW5BLCA0MNAV1CAMO3CK8CARUONWYCAJQFGW4CASX12KNCAZ0XLEOCAAFA5L5CAG08RI1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29063" y="4857750"/>
            <a:ext cx="142875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Рисунок 13" descr="2FZE4CAHHBX5RCABHLFCPCAIR9EILCAJETN4YCA101MW0CARQ57WXCA3CO7Y7CAY80BVVCAZR2FRBCAF56VZ5CAOBRUUECAJORBN5CALLBOK2CA1YQ7QXCAZJBCJRCAYOJ72JCAXO2RIYCA6WOZ9ACAT6OFSX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38" y="4643438"/>
            <a:ext cx="142875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Рисунок 14" descr="ETEM1CAIMX3VQCA0QI83VCAVGWK8ACA92D9CACA21RZA0CA73GZBGCA253SUHCAQ1S16LCA9B3IXOCA4792N5CAV69WU4CAJAY51ACAL1M2HTCAU42YECCAQ7J6M3CA1Q5QU1CAS8GMUACA1F0T5ZCAV6GJ0K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2938" y="4143375"/>
            <a:ext cx="14287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Рисунок 15" descr="K703XCAWV4394CAUSSNW2CAHBVAKRCANKL322CAIVQXH4CA5ZW0V3CAEYW0FKCAH100U6CAVP9EEZCA8MA01ACABPCBGNCACOBF42CANUUBYJCAVZGQF9CA2RR7ETCA4C614WCA4FCXX9CA4E427NCAJDCIQZ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2938" y="3357563"/>
            <a:ext cx="142875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7"/>
          <p:cNvSpPr txBox="1"/>
          <p:nvPr/>
        </p:nvSpPr>
        <p:spPr>
          <a:xfrm>
            <a:off x="3714744" y="6000768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3"/>
              </a:rPr>
              <a:t>Prezented.Ru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nival">
  <a:themeElements>
    <a:clrScheme name="Carnival">
      <a:dk1>
        <a:sysClr val="windowText" lastClr="000000"/>
      </a:dk1>
      <a:lt1>
        <a:sysClr val="window" lastClr="FFFFFF"/>
      </a:lt1>
      <a:dk2>
        <a:srgbClr val="2A2D6C"/>
      </a:dk2>
      <a:lt2>
        <a:srgbClr val="FCED90"/>
      </a:lt2>
      <a:accent1>
        <a:srgbClr val="E0B602"/>
      </a:accent1>
      <a:accent2>
        <a:srgbClr val="C77D00"/>
      </a:accent2>
      <a:accent3>
        <a:srgbClr val="C43D1F"/>
      </a:accent3>
      <a:accent4>
        <a:srgbClr val="B42469"/>
      </a:accent4>
      <a:accent5>
        <a:srgbClr val="7B309B"/>
      </a:accent5>
      <a:accent6>
        <a:srgbClr val="4560AD"/>
      </a:accent6>
      <a:hlink>
        <a:srgbClr val="118FBF"/>
      </a:hlink>
      <a:folHlink>
        <a:srgbClr val="0CA15F"/>
      </a:folHlink>
    </a:clrScheme>
    <a:fontScheme name="Carnival">
      <a:majorFont>
        <a:latin typeface="Bodoni MT"/>
        <a:ea typeface=""/>
        <a:cs typeface=""/>
        <a:font script="Cyrl" typeface="Times New Roman"/>
        <a:font script="Grek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Verdana"/>
        <a:ea typeface=""/>
        <a:cs typeface=""/>
        <a:font script="Jpan" typeface="ＭＳ Ｐゴシック"/>
        <a:font script="Hang" typeface="맑은 고딕"/>
        <a:font script="Hans" typeface="华文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arnival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75000"/>
                <a:satMod val="170000"/>
              </a:schemeClr>
            </a:gs>
            <a:gs pos="37000">
              <a:schemeClr val="phClr">
                <a:tint val="50000"/>
                <a:satMod val="180000"/>
              </a:schemeClr>
            </a:gs>
            <a:gs pos="50000">
              <a:schemeClr val="phClr">
                <a:tint val="46000"/>
                <a:satMod val="180000"/>
              </a:schemeClr>
            </a:gs>
            <a:gs pos="64000">
              <a:schemeClr val="phClr">
                <a:tint val="50000"/>
                <a:satMod val="180000"/>
              </a:schemeClr>
            </a:gs>
            <a:gs pos="100000">
              <a:schemeClr val="phClr">
                <a:tint val="75000"/>
                <a:satMod val="17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35000"/>
                <a:satMod val="190000"/>
              </a:schemeClr>
            </a:gs>
            <a:gs pos="30000">
              <a:schemeClr val="phClr">
                <a:shade val="64000"/>
                <a:satMod val="165000"/>
              </a:schemeClr>
            </a:gs>
            <a:gs pos="46000">
              <a:schemeClr val="phClr">
                <a:shade val="74000"/>
                <a:satMod val="165000"/>
              </a:schemeClr>
            </a:gs>
            <a:gs pos="56000">
              <a:schemeClr val="phClr">
                <a:shade val="74000"/>
                <a:satMod val="165000"/>
              </a:schemeClr>
            </a:gs>
            <a:gs pos="70000">
              <a:schemeClr val="phClr">
                <a:shade val="64000"/>
                <a:satMod val="165000"/>
              </a:schemeClr>
            </a:gs>
            <a:gs pos="100000">
              <a:schemeClr val="phClr">
                <a:shade val="35000"/>
                <a:satMod val="190000"/>
              </a:schemeClr>
            </a:gs>
          </a:gsLst>
          <a:lin ang="5400000" scaled="0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54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000" dir="54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000" dir="540000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contrasting" dir="tr">
              <a:rot lat="0" lon="0" rev="7000000"/>
            </a:lightRig>
          </a:scene3d>
          <a:sp3d prstMaterial="powder">
            <a:bevelT w="110000" h="50000"/>
          </a:sp3d>
        </a:effectStyle>
      </a:effectStyleLst>
      <a:bg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shade val="68000"/>
                <a:satMod val="150000"/>
              </a:schemeClr>
            </a:gs>
            <a:gs pos="40000">
              <a:schemeClr val="phClr">
                <a:tint val="90000"/>
                <a:satMod val="220000"/>
              </a:schemeClr>
            </a:gs>
            <a:gs pos="50000">
              <a:schemeClr val="phClr">
                <a:tint val="86500"/>
                <a:satMod val="255000"/>
              </a:schemeClr>
            </a:gs>
            <a:gs pos="53000">
              <a:schemeClr val="phClr">
                <a:tint val="86500"/>
                <a:satMod val="255000"/>
              </a:schemeClr>
            </a:gs>
            <a:gs pos="62000">
              <a:schemeClr val="phClr">
                <a:tint val="90000"/>
                <a:satMod val="220000"/>
              </a:schemeClr>
            </a:gs>
            <a:gs pos="100000">
              <a:schemeClr val="phClr">
                <a:shade val="68000"/>
                <a:satMod val="15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190000"/>
              </a:schemeClr>
              <a:schemeClr val="phClr">
                <a:shade val="78000"/>
                <a:satMod val="18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Carnival</Template>
  <TotalTime>62</TotalTime>
  <Words>172</Words>
  <Application>Microsoft Office PowerPoint</Application>
  <PresentationFormat>Экран (4:3)</PresentationFormat>
  <Paragraphs>53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Carnival</vt:lpstr>
      <vt:lpstr>Класс Однодольные, характерные признаки растений семейства злаковых</vt:lpstr>
      <vt:lpstr>Однодольные представляют собой группу, возникшую на заре истории развития покрытосеменных растений. Древнейшие ископаемые растения, которых можно отнести к однодольным, имеют возраст начала мелового периода. Составляют примерно ¼ всех покрытосеменных – около 63 тысяч видов. Признаки однодольных</vt:lpstr>
      <vt:lpstr>Исключение из правил</vt:lpstr>
      <vt:lpstr>Классификация</vt:lpstr>
      <vt:lpstr>Класс однодольные, семейство Злаки</vt:lpstr>
      <vt:lpstr>Слайд 6</vt:lpstr>
      <vt:lpstr>Пшеница</vt:lpstr>
      <vt:lpstr>Слайд 8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 Однодольные, характерные признаки растений семейства злаковых.</dc:title>
  <dc:creator>учитель</dc:creator>
  <cp:lastModifiedBy>Ink</cp:lastModifiedBy>
  <cp:revision>8</cp:revision>
  <dcterms:created xsi:type="dcterms:W3CDTF">2008-02-17T11:02:02Z</dcterms:created>
  <dcterms:modified xsi:type="dcterms:W3CDTF">2013-04-03T20:11:24Z</dcterms:modified>
</cp:coreProperties>
</file>