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b5b88658c3a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38" y="5214938"/>
            <a:ext cx="904875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5CF8D80-F4CA-4463-B5D3-B7A1622937A8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B244F0F-C346-40C8-AF14-D882F4ED6DD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0a90d5a235ac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875" y="214313"/>
            <a:ext cx="1223963" cy="1135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Экосистема. </a:t>
            </a:r>
            <a:br>
              <a:rPr lang="ru-RU" dirty="0" smtClean="0"/>
            </a:br>
            <a:r>
              <a:rPr lang="ru-RU" dirty="0" smtClean="0"/>
              <a:t>Структура экосистемы.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a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polana</Template>
  <TotalTime>7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polana</vt:lpstr>
      <vt:lpstr>Экосистема.  Структура экосистемы.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Экосистема.  Структура экосистемы.</dc:title>
  <dc:creator>Елена</dc:creator>
  <cp:lastModifiedBy>Елена</cp:lastModifiedBy>
  <cp:revision>1</cp:revision>
  <dcterms:created xsi:type="dcterms:W3CDTF">2012-04-24T18:23:07Z</dcterms:created>
  <dcterms:modified xsi:type="dcterms:W3CDTF">2012-04-24T18:31:08Z</dcterms:modified>
</cp:coreProperties>
</file>