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4880FF-9B02-47E4-A75D-DD5239AD85BA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4DCC52-C796-44AA-8EA6-12311D7805C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143512"/>
            <a:ext cx="8429684" cy="140017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Цветки и соцветия</a:t>
            </a:r>
            <a:endParaRPr lang="ru-RU" sz="6600" dirty="0"/>
          </a:p>
        </p:txBody>
      </p:sp>
      <p:pic>
        <p:nvPicPr>
          <p:cNvPr id="38914" name="Picture 2" descr="http://stat17.privet.ru/lr/0a0232c26552fe1984e934139954676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26863">
            <a:off x="161708" y="157489"/>
            <a:ext cx="3078887" cy="315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technoslovo.ru/photos/nauchno_tehnicheskiy_entsiklopedicheskiy_slovar/sotsveti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0" y="1000108"/>
            <a:ext cx="3695700" cy="383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://sovogorod.ru/images/stories/dachiogorod/suxie-socvetiya-gortenzij-dlya-dekorativnyx-celej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928934"/>
            <a:ext cx="3525372" cy="264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3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Цветки и соцветия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Цветки и соцветия</dc:title>
  <dc:creator>Елена</dc:creator>
  <cp:lastModifiedBy>Елена</cp:lastModifiedBy>
  <cp:revision>2</cp:revision>
  <dcterms:created xsi:type="dcterms:W3CDTF">2012-06-04T19:54:49Z</dcterms:created>
  <dcterms:modified xsi:type="dcterms:W3CDTF">2012-06-04T20:06:22Z</dcterms:modified>
</cp:coreProperties>
</file>