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BBA3-962E-43A9-AEF5-4308E354E87E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A44D2-C227-418A-A808-EAB6E5776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643578"/>
            <a:ext cx="8286808" cy="1214422"/>
          </a:xfrm>
          <a:prstGeom prst="snip2DiagRect">
            <a:avLst/>
          </a:prstGeom>
          <a:ln w="28575"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Царства живой природы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3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3271399" y="2686070"/>
            <a:ext cx="2601200" cy="2028922"/>
          </a:xfrm>
          <a:custGeom>
            <a:avLst/>
            <a:gdLst>
              <a:gd name="connsiteX0" fmla="*/ 0 w 2601200"/>
              <a:gd name="connsiteY0" fmla="*/ 1014461 h 2028922"/>
              <a:gd name="connsiteX1" fmla="*/ 500695 w 2601200"/>
              <a:gd name="connsiteY1" fmla="*/ 214555 h 2028922"/>
              <a:gd name="connsiteX2" fmla="*/ 1300602 w 2601200"/>
              <a:gd name="connsiteY2" fmla="*/ 2 h 2028922"/>
              <a:gd name="connsiteX3" fmla="*/ 2100509 w 2601200"/>
              <a:gd name="connsiteY3" fmla="*/ 214557 h 2028922"/>
              <a:gd name="connsiteX4" fmla="*/ 2601201 w 2601200"/>
              <a:gd name="connsiteY4" fmla="*/ 1014465 h 2028922"/>
              <a:gd name="connsiteX5" fmla="*/ 2100508 w 2601200"/>
              <a:gd name="connsiteY5" fmla="*/ 1814372 h 2028922"/>
              <a:gd name="connsiteX6" fmla="*/ 1300601 w 2601200"/>
              <a:gd name="connsiteY6" fmla="*/ 2028926 h 2028922"/>
              <a:gd name="connsiteX7" fmla="*/ 500694 w 2601200"/>
              <a:gd name="connsiteY7" fmla="*/ 1814371 h 2028922"/>
              <a:gd name="connsiteX8" fmla="*/ 2 w 2601200"/>
              <a:gd name="connsiteY8" fmla="*/ 1014463 h 2028922"/>
              <a:gd name="connsiteX9" fmla="*/ 0 w 2601200"/>
              <a:gd name="connsiteY9" fmla="*/ 1014461 h 20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1200" h="2028922">
                <a:moveTo>
                  <a:pt x="0" y="1014461"/>
                </a:moveTo>
                <a:cubicBezTo>
                  <a:pt x="1" y="701900"/>
                  <a:pt x="184723" y="406789"/>
                  <a:pt x="500695" y="214555"/>
                </a:cubicBezTo>
                <a:cubicBezTo>
                  <a:pt x="729233" y="75515"/>
                  <a:pt x="1010765" y="1"/>
                  <a:pt x="1300602" y="2"/>
                </a:cubicBezTo>
                <a:cubicBezTo>
                  <a:pt x="1590439" y="2"/>
                  <a:pt x="1871972" y="75516"/>
                  <a:pt x="2100509" y="214557"/>
                </a:cubicBezTo>
                <a:cubicBezTo>
                  <a:pt x="2416480" y="406792"/>
                  <a:pt x="2601202" y="701904"/>
                  <a:pt x="2601201" y="1014465"/>
                </a:cubicBezTo>
                <a:cubicBezTo>
                  <a:pt x="2601201" y="1327027"/>
                  <a:pt x="2416479" y="1622138"/>
                  <a:pt x="2100508" y="1814372"/>
                </a:cubicBezTo>
                <a:cubicBezTo>
                  <a:pt x="1871970" y="1953412"/>
                  <a:pt x="1590438" y="2028926"/>
                  <a:pt x="1300601" y="2028926"/>
                </a:cubicBezTo>
                <a:cubicBezTo>
                  <a:pt x="1010764" y="2028926"/>
                  <a:pt x="729231" y="1953412"/>
                  <a:pt x="500694" y="1814371"/>
                </a:cubicBezTo>
                <a:cubicBezTo>
                  <a:pt x="184723" y="1622136"/>
                  <a:pt x="1" y="1327025"/>
                  <a:pt x="2" y="1014463"/>
                </a:cubicBezTo>
                <a:lnTo>
                  <a:pt x="0" y="101446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1257" tIns="317449" rIns="401257" bIns="31744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Царства живой природы</a:t>
            </a:r>
            <a:endPara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 rot="16200000">
            <a:off x="4072859" y="2166961"/>
            <a:ext cx="998279" cy="39939"/>
          </a:xfrm>
          <a:custGeom>
            <a:avLst/>
            <a:gdLst>
              <a:gd name="connsiteX0" fmla="*/ 0 w 998279"/>
              <a:gd name="connsiteY0" fmla="*/ 19969 h 39939"/>
              <a:gd name="connsiteX1" fmla="*/ 998279 w 998279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8279" h="39939">
                <a:moveTo>
                  <a:pt x="0" y="19969"/>
                </a:moveTo>
                <a:lnTo>
                  <a:pt x="998279" y="1996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6883" tIns="-4987" rIns="486883" bIns="-498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9" name="Полилиния 8"/>
          <p:cNvSpPr/>
          <p:nvPr/>
        </p:nvSpPr>
        <p:spPr>
          <a:xfrm>
            <a:off x="3557538" y="431969"/>
            <a:ext cx="2028922" cy="1255821"/>
          </a:xfrm>
          <a:custGeom>
            <a:avLst/>
            <a:gdLst>
              <a:gd name="connsiteX0" fmla="*/ 0 w 2028922"/>
              <a:gd name="connsiteY0" fmla="*/ 627911 h 1255821"/>
              <a:gd name="connsiteX1" fmla="*/ 480550 w 2028922"/>
              <a:gd name="connsiteY1" fmla="*/ 94000 h 1255821"/>
              <a:gd name="connsiteX2" fmla="*/ 1014462 w 2028922"/>
              <a:gd name="connsiteY2" fmla="*/ 1 h 1255821"/>
              <a:gd name="connsiteX3" fmla="*/ 1548374 w 2028922"/>
              <a:gd name="connsiteY3" fmla="*/ 94001 h 1255821"/>
              <a:gd name="connsiteX4" fmla="*/ 2028922 w 2028922"/>
              <a:gd name="connsiteY4" fmla="*/ 627914 h 1255821"/>
              <a:gd name="connsiteX5" fmla="*/ 1548372 w 2028922"/>
              <a:gd name="connsiteY5" fmla="*/ 1161826 h 1255821"/>
              <a:gd name="connsiteX6" fmla="*/ 1014460 w 2028922"/>
              <a:gd name="connsiteY6" fmla="*/ 1255825 h 1255821"/>
              <a:gd name="connsiteX7" fmla="*/ 480548 w 2028922"/>
              <a:gd name="connsiteY7" fmla="*/ 1161825 h 1255821"/>
              <a:gd name="connsiteX8" fmla="*/ -1 w 2028922"/>
              <a:gd name="connsiteY8" fmla="*/ 627912 h 1255821"/>
              <a:gd name="connsiteX9" fmla="*/ 0 w 2028922"/>
              <a:gd name="connsiteY9" fmla="*/ 627911 h 125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255821">
                <a:moveTo>
                  <a:pt x="0" y="627911"/>
                </a:moveTo>
                <a:cubicBezTo>
                  <a:pt x="1" y="410441"/>
                  <a:pt x="181800" y="208454"/>
                  <a:pt x="480550" y="94000"/>
                </a:cubicBezTo>
                <a:cubicBezTo>
                  <a:pt x="640941" y="32553"/>
                  <a:pt x="825833" y="1"/>
                  <a:pt x="1014462" y="1"/>
                </a:cubicBezTo>
                <a:cubicBezTo>
                  <a:pt x="1203091" y="1"/>
                  <a:pt x="1387984" y="32553"/>
                  <a:pt x="1548374" y="94001"/>
                </a:cubicBezTo>
                <a:cubicBezTo>
                  <a:pt x="1847125" y="208456"/>
                  <a:pt x="2028923" y="410444"/>
                  <a:pt x="2028922" y="627914"/>
                </a:cubicBezTo>
                <a:cubicBezTo>
                  <a:pt x="2028922" y="845384"/>
                  <a:pt x="1847123" y="1047371"/>
                  <a:pt x="1548372" y="1161826"/>
                </a:cubicBezTo>
                <a:cubicBezTo>
                  <a:pt x="1387981" y="1223273"/>
                  <a:pt x="1203089" y="1255825"/>
                  <a:pt x="1014460" y="1255825"/>
                </a:cubicBezTo>
                <a:cubicBezTo>
                  <a:pt x="825831" y="1255825"/>
                  <a:pt x="640938" y="1223273"/>
                  <a:pt x="480548" y="1161825"/>
                </a:cubicBezTo>
                <a:cubicBezTo>
                  <a:pt x="181797" y="1047370"/>
                  <a:pt x="-1" y="845383"/>
                  <a:pt x="-1" y="627912"/>
                </a:cubicBezTo>
                <a:lnTo>
                  <a:pt x="0" y="62791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99151" rIns="312369" bIns="19915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Вирусов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лилиния 9"/>
          <p:cNvSpPr/>
          <p:nvPr/>
        </p:nvSpPr>
        <p:spPr>
          <a:xfrm rot="20520000">
            <a:off x="5762125" y="3224358"/>
            <a:ext cx="427849" cy="39939"/>
          </a:xfrm>
          <a:custGeom>
            <a:avLst/>
            <a:gdLst>
              <a:gd name="connsiteX0" fmla="*/ 0 w 427849"/>
              <a:gd name="connsiteY0" fmla="*/ 19969 h 39939"/>
              <a:gd name="connsiteX1" fmla="*/ 427849 w 427849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849" h="39939">
                <a:moveTo>
                  <a:pt x="0" y="19969"/>
                </a:moveTo>
                <a:lnTo>
                  <a:pt x="427849" y="1996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5928" tIns="9273" rIns="215928" bIns="92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6068947" y="2237573"/>
            <a:ext cx="2028922" cy="1293904"/>
          </a:xfrm>
          <a:custGeom>
            <a:avLst/>
            <a:gdLst>
              <a:gd name="connsiteX0" fmla="*/ 0 w 2028922"/>
              <a:gd name="connsiteY0" fmla="*/ 646952 h 1293904"/>
              <a:gd name="connsiteX1" fmla="*/ 468991 w 2028922"/>
              <a:gd name="connsiteY1" fmla="*/ 101482 h 1293904"/>
              <a:gd name="connsiteX2" fmla="*/ 1014462 w 2028922"/>
              <a:gd name="connsiteY2" fmla="*/ 1 h 1293904"/>
              <a:gd name="connsiteX3" fmla="*/ 1559933 w 2028922"/>
              <a:gd name="connsiteY3" fmla="*/ 101483 h 1293904"/>
              <a:gd name="connsiteX4" fmla="*/ 2028922 w 2028922"/>
              <a:gd name="connsiteY4" fmla="*/ 646955 h 1293904"/>
              <a:gd name="connsiteX5" fmla="*/ 1559931 w 2028922"/>
              <a:gd name="connsiteY5" fmla="*/ 1192426 h 1293904"/>
              <a:gd name="connsiteX6" fmla="*/ 1014460 w 2028922"/>
              <a:gd name="connsiteY6" fmla="*/ 1293907 h 1293904"/>
              <a:gd name="connsiteX7" fmla="*/ 468989 w 2028922"/>
              <a:gd name="connsiteY7" fmla="*/ 1192425 h 1293904"/>
              <a:gd name="connsiteX8" fmla="*/ -1 w 2028922"/>
              <a:gd name="connsiteY8" fmla="*/ 646953 h 1293904"/>
              <a:gd name="connsiteX9" fmla="*/ 0 w 2028922"/>
              <a:gd name="connsiteY9" fmla="*/ 646952 h 129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293904">
                <a:moveTo>
                  <a:pt x="0" y="646952"/>
                </a:moveTo>
                <a:cubicBezTo>
                  <a:pt x="1" y="425982"/>
                  <a:pt x="176848" y="220296"/>
                  <a:pt x="468991" y="101482"/>
                </a:cubicBezTo>
                <a:cubicBezTo>
                  <a:pt x="631944" y="35209"/>
                  <a:pt x="821192" y="1"/>
                  <a:pt x="1014462" y="1"/>
                </a:cubicBezTo>
                <a:cubicBezTo>
                  <a:pt x="1207732" y="1"/>
                  <a:pt x="1396980" y="35210"/>
                  <a:pt x="1559933" y="101483"/>
                </a:cubicBezTo>
                <a:cubicBezTo>
                  <a:pt x="1852076" y="220298"/>
                  <a:pt x="2028923" y="425985"/>
                  <a:pt x="2028922" y="646955"/>
                </a:cubicBezTo>
                <a:cubicBezTo>
                  <a:pt x="2028922" y="867925"/>
                  <a:pt x="1852075" y="1073611"/>
                  <a:pt x="1559931" y="1192426"/>
                </a:cubicBezTo>
                <a:cubicBezTo>
                  <a:pt x="1396978" y="1258699"/>
                  <a:pt x="1207730" y="1293907"/>
                  <a:pt x="1014460" y="1293907"/>
                </a:cubicBezTo>
                <a:cubicBezTo>
                  <a:pt x="821190" y="1293907"/>
                  <a:pt x="631942" y="1258699"/>
                  <a:pt x="468989" y="1192425"/>
                </a:cubicBezTo>
                <a:cubicBezTo>
                  <a:pt x="176846" y="1073610"/>
                  <a:pt x="-1" y="867923"/>
                  <a:pt x="-1" y="646953"/>
                </a:cubicBezTo>
                <a:lnTo>
                  <a:pt x="0" y="646952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2812566"/>
              <a:satOff val="-4220"/>
              <a:lumOff val="-686"/>
              <a:alphaOff val="0"/>
            </a:schemeClr>
          </a:fillRef>
          <a:effectRef idx="2">
            <a:schemeClr val="accent3">
              <a:hueOff val="2812566"/>
              <a:satOff val="-4220"/>
              <a:lumOff val="-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204728" rIns="312369" bIns="20472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Бактерий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лилиния 11"/>
          <p:cNvSpPr/>
          <p:nvPr/>
        </p:nvSpPr>
        <p:spPr>
          <a:xfrm rot="3240000">
            <a:off x="5032124" y="4918612"/>
            <a:ext cx="878742" cy="39939"/>
          </a:xfrm>
          <a:custGeom>
            <a:avLst/>
            <a:gdLst>
              <a:gd name="connsiteX0" fmla="*/ 0 w 878742"/>
              <a:gd name="connsiteY0" fmla="*/ 19969 h 39939"/>
              <a:gd name="connsiteX1" fmla="*/ 878742 w 878742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8742" h="39939">
                <a:moveTo>
                  <a:pt x="0" y="19969"/>
                </a:moveTo>
                <a:lnTo>
                  <a:pt x="878742" y="19969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0102" tIns="-1999" rIns="430102" bIns="-20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5109674" y="5247695"/>
            <a:ext cx="2028922" cy="1178337"/>
          </a:xfrm>
          <a:custGeom>
            <a:avLst/>
            <a:gdLst>
              <a:gd name="connsiteX0" fmla="*/ 0 w 2028922"/>
              <a:gd name="connsiteY0" fmla="*/ 589169 h 1178337"/>
              <a:gd name="connsiteX1" fmla="*/ 504983 w 2028922"/>
              <a:gd name="connsiteY1" fmla="*/ 79691 h 1178337"/>
              <a:gd name="connsiteX2" fmla="*/ 1014462 w 2028922"/>
              <a:gd name="connsiteY2" fmla="*/ 1 h 1178337"/>
              <a:gd name="connsiteX3" fmla="*/ 1523942 w 2028922"/>
              <a:gd name="connsiteY3" fmla="*/ 79691 h 1178337"/>
              <a:gd name="connsiteX4" fmla="*/ 2028923 w 2028922"/>
              <a:gd name="connsiteY4" fmla="*/ 589172 h 1178337"/>
              <a:gd name="connsiteX5" fmla="*/ 1523941 w 2028922"/>
              <a:gd name="connsiteY5" fmla="*/ 1098651 h 1178337"/>
              <a:gd name="connsiteX6" fmla="*/ 1014462 w 2028922"/>
              <a:gd name="connsiteY6" fmla="*/ 1178341 h 1178337"/>
              <a:gd name="connsiteX7" fmla="*/ 504983 w 2028922"/>
              <a:gd name="connsiteY7" fmla="*/ 1098651 h 1178337"/>
              <a:gd name="connsiteX8" fmla="*/ 2 w 2028922"/>
              <a:gd name="connsiteY8" fmla="*/ 589171 h 1178337"/>
              <a:gd name="connsiteX9" fmla="*/ 0 w 2028922"/>
              <a:gd name="connsiteY9" fmla="*/ 589169 h 11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178337">
                <a:moveTo>
                  <a:pt x="0" y="589169"/>
                </a:moveTo>
                <a:cubicBezTo>
                  <a:pt x="1" y="379218"/>
                  <a:pt x="192375" y="185131"/>
                  <a:pt x="504983" y="79691"/>
                </a:cubicBezTo>
                <a:cubicBezTo>
                  <a:pt x="659734" y="27494"/>
                  <a:pt x="835506" y="1"/>
                  <a:pt x="1014462" y="1"/>
                </a:cubicBezTo>
                <a:cubicBezTo>
                  <a:pt x="1193419" y="1"/>
                  <a:pt x="1369190" y="27494"/>
                  <a:pt x="1523942" y="79691"/>
                </a:cubicBezTo>
                <a:cubicBezTo>
                  <a:pt x="1836550" y="185132"/>
                  <a:pt x="2028924" y="379220"/>
                  <a:pt x="2028923" y="589172"/>
                </a:cubicBezTo>
                <a:cubicBezTo>
                  <a:pt x="2028923" y="799123"/>
                  <a:pt x="1836549" y="993210"/>
                  <a:pt x="1523941" y="1098651"/>
                </a:cubicBezTo>
                <a:cubicBezTo>
                  <a:pt x="1369190" y="1150848"/>
                  <a:pt x="1193418" y="1178341"/>
                  <a:pt x="1014462" y="1178341"/>
                </a:cubicBezTo>
                <a:cubicBezTo>
                  <a:pt x="835506" y="1178341"/>
                  <a:pt x="659734" y="1150848"/>
                  <a:pt x="504983" y="1098651"/>
                </a:cubicBezTo>
                <a:cubicBezTo>
                  <a:pt x="192375" y="993210"/>
                  <a:pt x="1" y="799122"/>
                  <a:pt x="2" y="589171"/>
                </a:cubicBezTo>
                <a:lnTo>
                  <a:pt x="0" y="58916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5625132"/>
              <a:satOff val="-8440"/>
              <a:lumOff val="-1373"/>
              <a:alphaOff val="0"/>
            </a:schemeClr>
          </a:fillRef>
          <a:effectRef idx="2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87803" rIns="312369" bIns="1878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Животных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лилиния 13"/>
          <p:cNvSpPr/>
          <p:nvPr/>
        </p:nvSpPr>
        <p:spPr>
          <a:xfrm rot="18360000">
            <a:off x="3233132" y="4918611"/>
            <a:ext cx="878743" cy="39940"/>
          </a:xfrm>
          <a:custGeom>
            <a:avLst/>
            <a:gdLst>
              <a:gd name="connsiteX0" fmla="*/ 0 w 878742"/>
              <a:gd name="connsiteY0" fmla="*/ 19969 h 39939"/>
              <a:gd name="connsiteX1" fmla="*/ 878742 w 878742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8742" h="39939">
                <a:moveTo>
                  <a:pt x="878742" y="19970"/>
                </a:moveTo>
                <a:lnTo>
                  <a:pt x="0" y="1997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30101" tIns="-1999" rIns="430104" bIns="-19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2005402" y="5247695"/>
            <a:ext cx="2028922" cy="1178337"/>
          </a:xfrm>
          <a:custGeom>
            <a:avLst/>
            <a:gdLst>
              <a:gd name="connsiteX0" fmla="*/ 0 w 2028922"/>
              <a:gd name="connsiteY0" fmla="*/ 589169 h 1178337"/>
              <a:gd name="connsiteX1" fmla="*/ 504983 w 2028922"/>
              <a:gd name="connsiteY1" fmla="*/ 79691 h 1178337"/>
              <a:gd name="connsiteX2" fmla="*/ 1014462 w 2028922"/>
              <a:gd name="connsiteY2" fmla="*/ 1 h 1178337"/>
              <a:gd name="connsiteX3" fmla="*/ 1523942 w 2028922"/>
              <a:gd name="connsiteY3" fmla="*/ 79691 h 1178337"/>
              <a:gd name="connsiteX4" fmla="*/ 2028923 w 2028922"/>
              <a:gd name="connsiteY4" fmla="*/ 589172 h 1178337"/>
              <a:gd name="connsiteX5" fmla="*/ 1523941 w 2028922"/>
              <a:gd name="connsiteY5" fmla="*/ 1098651 h 1178337"/>
              <a:gd name="connsiteX6" fmla="*/ 1014462 w 2028922"/>
              <a:gd name="connsiteY6" fmla="*/ 1178341 h 1178337"/>
              <a:gd name="connsiteX7" fmla="*/ 504983 w 2028922"/>
              <a:gd name="connsiteY7" fmla="*/ 1098651 h 1178337"/>
              <a:gd name="connsiteX8" fmla="*/ 2 w 2028922"/>
              <a:gd name="connsiteY8" fmla="*/ 589171 h 1178337"/>
              <a:gd name="connsiteX9" fmla="*/ 0 w 2028922"/>
              <a:gd name="connsiteY9" fmla="*/ 589169 h 11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178337">
                <a:moveTo>
                  <a:pt x="0" y="589169"/>
                </a:moveTo>
                <a:cubicBezTo>
                  <a:pt x="1" y="379218"/>
                  <a:pt x="192375" y="185131"/>
                  <a:pt x="504983" y="79691"/>
                </a:cubicBezTo>
                <a:cubicBezTo>
                  <a:pt x="659734" y="27494"/>
                  <a:pt x="835506" y="1"/>
                  <a:pt x="1014462" y="1"/>
                </a:cubicBezTo>
                <a:cubicBezTo>
                  <a:pt x="1193419" y="1"/>
                  <a:pt x="1369190" y="27494"/>
                  <a:pt x="1523942" y="79691"/>
                </a:cubicBezTo>
                <a:cubicBezTo>
                  <a:pt x="1836550" y="185132"/>
                  <a:pt x="2028924" y="379220"/>
                  <a:pt x="2028923" y="589172"/>
                </a:cubicBezTo>
                <a:cubicBezTo>
                  <a:pt x="2028923" y="799123"/>
                  <a:pt x="1836549" y="993210"/>
                  <a:pt x="1523941" y="1098651"/>
                </a:cubicBezTo>
                <a:cubicBezTo>
                  <a:pt x="1369190" y="1150848"/>
                  <a:pt x="1193418" y="1178341"/>
                  <a:pt x="1014462" y="1178341"/>
                </a:cubicBezTo>
                <a:cubicBezTo>
                  <a:pt x="835506" y="1178341"/>
                  <a:pt x="659734" y="1150848"/>
                  <a:pt x="504983" y="1098651"/>
                </a:cubicBezTo>
                <a:cubicBezTo>
                  <a:pt x="192375" y="993210"/>
                  <a:pt x="1" y="799122"/>
                  <a:pt x="2" y="589171"/>
                </a:cubicBezTo>
                <a:lnTo>
                  <a:pt x="0" y="589169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8437698"/>
              <a:satOff val="-12660"/>
              <a:lumOff val="-2059"/>
              <a:alphaOff val="0"/>
            </a:schemeClr>
          </a:fillRef>
          <a:effectRef idx="2">
            <a:schemeClr val="accent3">
              <a:hueOff val="8437698"/>
              <a:satOff val="-12660"/>
              <a:lumOff val="-20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87803" rIns="312369" bIns="18780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Растений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лилиния 15"/>
          <p:cNvSpPr/>
          <p:nvPr/>
        </p:nvSpPr>
        <p:spPr>
          <a:xfrm rot="1080000">
            <a:off x="2928162" y="3220261"/>
            <a:ext cx="454360" cy="39940"/>
          </a:xfrm>
          <a:custGeom>
            <a:avLst/>
            <a:gdLst>
              <a:gd name="connsiteX0" fmla="*/ 0 w 454359"/>
              <a:gd name="connsiteY0" fmla="*/ 19969 h 39939"/>
              <a:gd name="connsiteX1" fmla="*/ 454359 w 454359"/>
              <a:gd name="connsiteY1" fmla="*/ 19969 h 3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4359" h="39939">
                <a:moveTo>
                  <a:pt x="454359" y="19970"/>
                </a:moveTo>
                <a:lnTo>
                  <a:pt x="0" y="19970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520" tIns="8612" rIns="228522" bIns="861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17" name="Полилиния 16"/>
          <p:cNvSpPr/>
          <p:nvPr/>
        </p:nvSpPr>
        <p:spPr>
          <a:xfrm>
            <a:off x="1046129" y="2313241"/>
            <a:ext cx="2028922" cy="1142567"/>
          </a:xfrm>
          <a:custGeom>
            <a:avLst/>
            <a:gdLst>
              <a:gd name="connsiteX0" fmla="*/ 0 w 2028922"/>
              <a:gd name="connsiteY0" fmla="*/ 571284 h 1142567"/>
              <a:gd name="connsiteX1" fmla="*/ 516681 w 2028922"/>
              <a:gd name="connsiteY1" fmla="*/ 73504 h 1142567"/>
              <a:gd name="connsiteX2" fmla="*/ 1014462 w 2028922"/>
              <a:gd name="connsiteY2" fmla="*/ 1 h 1142567"/>
              <a:gd name="connsiteX3" fmla="*/ 1512243 w 2028922"/>
              <a:gd name="connsiteY3" fmla="*/ 73504 h 1142567"/>
              <a:gd name="connsiteX4" fmla="*/ 2028922 w 2028922"/>
              <a:gd name="connsiteY4" fmla="*/ 571286 h 1142567"/>
              <a:gd name="connsiteX5" fmla="*/ 1512242 w 2028922"/>
              <a:gd name="connsiteY5" fmla="*/ 1069067 h 1142567"/>
              <a:gd name="connsiteX6" fmla="*/ 1014461 w 2028922"/>
              <a:gd name="connsiteY6" fmla="*/ 1142570 h 1142567"/>
              <a:gd name="connsiteX7" fmla="*/ 516680 w 2028922"/>
              <a:gd name="connsiteY7" fmla="*/ 1069067 h 1142567"/>
              <a:gd name="connsiteX8" fmla="*/ 1 w 2028922"/>
              <a:gd name="connsiteY8" fmla="*/ 571285 h 1142567"/>
              <a:gd name="connsiteX9" fmla="*/ 0 w 2028922"/>
              <a:gd name="connsiteY9" fmla="*/ 571284 h 114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8922" h="1142567">
                <a:moveTo>
                  <a:pt x="0" y="571284"/>
                </a:moveTo>
                <a:cubicBezTo>
                  <a:pt x="1" y="364994"/>
                  <a:pt x="197492" y="174727"/>
                  <a:pt x="516681" y="73504"/>
                </a:cubicBezTo>
                <a:cubicBezTo>
                  <a:pt x="668631" y="25317"/>
                  <a:pt x="840074" y="1"/>
                  <a:pt x="1014462" y="1"/>
                </a:cubicBezTo>
                <a:cubicBezTo>
                  <a:pt x="1188850" y="1"/>
                  <a:pt x="1360293" y="25317"/>
                  <a:pt x="1512243" y="73504"/>
                </a:cubicBezTo>
                <a:cubicBezTo>
                  <a:pt x="1831433" y="174728"/>
                  <a:pt x="2028923" y="364996"/>
                  <a:pt x="2028922" y="571286"/>
                </a:cubicBezTo>
                <a:cubicBezTo>
                  <a:pt x="2028922" y="777576"/>
                  <a:pt x="1831431" y="967843"/>
                  <a:pt x="1512242" y="1069067"/>
                </a:cubicBezTo>
                <a:cubicBezTo>
                  <a:pt x="1360292" y="1117255"/>
                  <a:pt x="1188849" y="1142570"/>
                  <a:pt x="1014461" y="1142570"/>
                </a:cubicBezTo>
                <a:cubicBezTo>
                  <a:pt x="840073" y="1142570"/>
                  <a:pt x="668630" y="1117254"/>
                  <a:pt x="516680" y="1069067"/>
                </a:cubicBezTo>
                <a:cubicBezTo>
                  <a:pt x="197491" y="967843"/>
                  <a:pt x="0" y="777576"/>
                  <a:pt x="1" y="571285"/>
                </a:cubicBezTo>
                <a:lnTo>
                  <a:pt x="0" y="57128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11250264"/>
              <a:satOff val="-16880"/>
              <a:lumOff val="-2745"/>
              <a:alphaOff val="0"/>
            </a:schemeClr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369" tIns="182565" rIns="312369" bIns="18256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Царство Грибов</a:t>
            </a:r>
            <a:endPara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357562"/>
            <a:ext cx="1666876" cy="1250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1595442" cy="1475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1595442" cy="1531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143512"/>
            <a:ext cx="1357322" cy="1604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news-graphics-2007-_441817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000504"/>
            <a:ext cx="2010354" cy="138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3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_03_02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1" y="1357297"/>
            <a:ext cx="6357982" cy="42360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692948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Царство Бактерий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30" y="5787483"/>
            <a:ext cx="878687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Бактерии очень разнообразны по форме. Среди них встречаются шаровидные, палочковидные и спиральные. Многие бактерии имеют один или несколько жгутиков, с помощью которых они передвигаются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3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88823"/>
            <a:ext cx="8023980" cy="5862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44" y="6077415"/>
            <a:ext cx="8858663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1 — амеба обыкновенная; 2 — </a:t>
            </a:r>
            <a:r>
              <a:rPr lang="ru-RU" b="1" dirty="0" err="1"/>
              <a:t>сувойка</a:t>
            </a:r>
            <a:r>
              <a:rPr lang="ru-RU" b="1" dirty="0"/>
              <a:t>; 3 — инфузория туфелька; 4 — инфузория трубач; 5 — фораминифера; 6 — эвглена зеленая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73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30" y="63896"/>
            <a:ext cx="8099736" cy="59368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510" y="6118844"/>
            <a:ext cx="8858312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1 — тигр; 2 — бабочка; 3 — снегирь; 4 — квакша; 5 — катушка; 6 — морская звезда; 7 — дождевой червь; 8 — змея; 9 — краб; 10 — окунь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Царства живой природы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Царства живой природы</dc:title>
  <dc:creator>Лена</dc:creator>
  <cp:lastModifiedBy>Ink</cp:lastModifiedBy>
  <cp:revision>6</cp:revision>
  <dcterms:created xsi:type="dcterms:W3CDTF">2011-02-16T10:16:36Z</dcterms:created>
  <dcterms:modified xsi:type="dcterms:W3CDTF">2013-01-15T08:01:15Z</dcterms:modified>
</cp:coreProperties>
</file>