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64A-C1D1-442C-B672-7425CA11E78C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D663-4312-4C99-AB2C-D832CC199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64A-C1D1-442C-B672-7425CA11E78C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D663-4312-4C99-AB2C-D832CC199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64A-C1D1-442C-B672-7425CA11E78C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D663-4312-4C99-AB2C-D832CC199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64A-C1D1-442C-B672-7425CA11E78C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D663-4312-4C99-AB2C-D832CC199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64A-C1D1-442C-B672-7425CA11E78C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D663-4312-4C99-AB2C-D832CC199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64A-C1D1-442C-B672-7425CA11E78C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D663-4312-4C99-AB2C-D832CC199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64A-C1D1-442C-B672-7425CA11E78C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D663-4312-4C99-AB2C-D832CC199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64A-C1D1-442C-B672-7425CA11E78C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D663-4312-4C99-AB2C-D832CC199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64A-C1D1-442C-B672-7425CA11E78C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D663-4312-4C99-AB2C-D832CC199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64A-C1D1-442C-B672-7425CA11E78C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D663-4312-4C99-AB2C-D832CC199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364A-C1D1-442C-B672-7425CA11E78C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D663-4312-4C99-AB2C-D832CC1997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E364A-C1D1-442C-B672-7425CA11E78C}" type="datetimeFigureOut">
              <a:rPr lang="ru-RU" smtClean="0"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ED663-4312-4C99-AB2C-D832CC1997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4643470" cy="1470025"/>
          </a:xfrm>
        </p:spPr>
        <p:txBody>
          <a:bodyPr>
            <a:normAutofit/>
          </a:bodyPr>
          <a:lstStyle/>
          <a:p>
            <a:pPr algn="l"/>
            <a:r>
              <a:rPr lang="ru-RU" sz="2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ПЛАСТИНЧАТЫЕ И ГУБКИ</a:t>
            </a:r>
            <a:endParaRPr lang="ru-RU" sz="2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ПЛАСТИНЧАТЫЕ И ГУБКИ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ПЛАСТИНЧАТЫЕ И ГУБКИ</dc:title>
  <dc:creator>Дмитрий Каленюк</dc:creator>
  <cp:lastModifiedBy>Дмитрий Каленюк</cp:lastModifiedBy>
  <cp:revision>1</cp:revision>
  <dcterms:created xsi:type="dcterms:W3CDTF">2012-10-06T14:43:13Z</dcterms:created>
  <dcterms:modified xsi:type="dcterms:W3CDTF">2012-10-06T14:46:52Z</dcterms:modified>
</cp:coreProperties>
</file>