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wallpapers_84-1400x1050.png"/>
          <p:cNvPicPr>
            <a:picLocks noChangeAspect="1"/>
          </p:cNvPicPr>
          <p:nvPr/>
        </p:nvPicPr>
        <p:blipFill>
          <a:blip r:embed="rId13" cstate="print">
            <a:grayscl/>
          </a:blip>
          <a:stretch>
            <a:fillRect/>
          </a:stretch>
        </p:blipFill>
        <p:spPr>
          <a:xfrm>
            <a:off x="6072198" y="3858264"/>
            <a:ext cx="3071802" cy="2999736"/>
          </a:xfrm>
          <a:prstGeom prst="rect">
            <a:avLst/>
          </a:prstGeom>
        </p:spPr>
      </p:pic>
      <p:pic>
        <p:nvPicPr>
          <p:cNvPr id="7" name="Рисунок 6" descr="abstract_wallpapers_84-1400x105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38993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D5A6-9D39-4E50-8C56-75BA1EB8A25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52BF-E7ED-473F-A2E5-9D76F704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Отряд перепончатокрылые</a:t>
            </a:r>
            <a:b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черты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Перепончатокрылые- один из наиболее продвинутых в эволюционном плане отрядов насекомых. </a:t>
            </a:r>
            <a:endParaRPr lang="ru-RU" dirty="0" smtClean="0"/>
          </a:p>
          <a:p>
            <a:r>
              <a:rPr lang="ru-RU" dirty="0" smtClean="0"/>
              <a:t>Отличительные </a:t>
            </a:r>
            <a:r>
              <a:rPr lang="ru-RU" dirty="0" smtClean="0"/>
              <a:t>признаки : 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dirty="0" smtClean="0"/>
              <a:t>из двух пар крыльев задние меньше передних, 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dirty="0" smtClean="0"/>
              <a:t>крылья с редкой сетью жилок; 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dirty="0" smtClean="0"/>
              <a:t>редко без жилок (есть и бескрылые формы); 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dirty="0" smtClean="0"/>
              <a:t>на переднем крае заднего крыла расположен ряд крючковидных зацепок; 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dirty="0" smtClean="0"/>
              <a:t>входящих в соответствующую им складку на заднем крае переднего крыла;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dirty="0" smtClean="0"/>
              <a:t> грызущие и лижущие или только грызущие ротовые органы и полное превращение.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обитания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Перепончатокрылые обитают повсеместно, т.е  во всех средах: наземно-воздушная, почвенная, водная и в живом организме.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643438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Пользователь\Рабочий стол\биология\0_c9e3_4e7e41a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50056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Особенности внешнего строения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799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b="1" dirty="0" smtClean="0"/>
              <a:t>Голова, грудь и брюшко резко обособлены. Голова свободная, в основном расширенная в поперечном направлении. Сложные глаза почти всегда хорошо развиты, между ними обыкновенно три расположенных в виде треугольника простых глазка; встречаются также формы, лишённые глазков или совершенно слепые (например, рабочие муравьи некоторых видов).</a:t>
            </a:r>
          </a:p>
          <a:p>
            <a:r>
              <a:rPr lang="ru-RU" b="1" dirty="0" smtClean="0"/>
              <a:t>Членики груди плотно соединены между собой; </a:t>
            </a:r>
            <a:r>
              <a:rPr lang="ru-RU" b="1" dirty="0" err="1" smtClean="0"/>
              <a:t>переднегрудь</a:t>
            </a:r>
            <a:r>
              <a:rPr lang="ru-RU" b="1" dirty="0" smtClean="0"/>
              <a:t> относительно очень мала; </a:t>
            </a:r>
            <a:r>
              <a:rPr lang="ru-RU" b="1" dirty="0" err="1" smtClean="0"/>
              <a:t>среднегрудь</a:t>
            </a:r>
            <a:r>
              <a:rPr lang="ru-RU" b="1" dirty="0" smtClean="0"/>
              <a:t> развита сильнее всего; </a:t>
            </a:r>
            <a:r>
              <a:rPr lang="ru-RU" b="1" dirty="0" err="1" smtClean="0"/>
              <a:t>заднегрудь</a:t>
            </a:r>
            <a:r>
              <a:rPr lang="ru-RU" b="1" dirty="0" smtClean="0"/>
              <a:t> мало развита, и с ней сзади плотно срастается небольшой первый членик брюшка. </a:t>
            </a:r>
          </a:p>
          <a:p>
            <a:r>
              <a:rPr lang="ru-RU" b="1" dirty="0" smtClean="0"/>
              <a:t>Крылья всегда перепончатые, прозрачные или окрашенные, с редкой сетью жилок, иногда вовсе без них; первая пара крыльев всегда длиннее задней; при полёте — передний край заднего крыла с помощью особых крючочков прицепляется к заднему краю переднего, так что оба составляют.</a:t>
            </a:r>
          </a:p>
          <a:p>
            <a:r>
              <a:rPr lang="ru-RU" b="1" dirty="0" smtClean="0"/>
              <a:t>Ноги перепончатокрылых ходильные, имеют простые или двойные </a:t>
            </a:r>
            <a:r>
              <a:rPr lang="ru-RU" b="1" dirty="0" err="1" smtClean="0"/>
              <a:t>вертлуги</a:t>
            </a:r>
            <a:r>
              <a:rPr lang="ru-RU" b="1" dirty="0" smtClean="0"/>
              <a:t>, 5-члениковые лапки. Часть групп имеют особенности в строении, приспособленные для собирания цветочной пыльцы.</a:t>
            </a:r>
          </a:p>
          <a:p>
            <a:pPr marL="274320" indent="-274320">
              <a:buFont typeface="Wingdings"/>
              <a:buChar char=""/>
              <a:defRPr/>
            </a:pPr>
            <a:endParaRPr lang="ru-RU" b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внутреннего строения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Кровеносная система насекомых своеобразна и существенно отличается от таковой позвоночных </a:t>
            </a:r>
            <a:r>
              <a:rPr lang="ru-RU" dirty="0" err="1" smtClean="0"/>
              <a:t>животных,в</a:t>
            </a:r>
            <a:r>
              <a:rPr lang="ru-RU" dirty="0" smtClean="0"/>
              <a:t> неё входит </a:t>
            </a:r>
            <a:r>
              <a:rPr lang="ru-RU" dirty="0" err="1" smtClean="0"/>
              <a:t>трубоковидное</a:t>
            </a:r>
            <a:r>
              <a:rPr lang="ru-RU" dirty="0" smtClean="0"/>
              <a:t> "сердце”. В отличие от позвоночных животных пчелы имеют незамкнутую систему кровообращения. Сердце взрослых пчел размещено в брюшке, в спинной его части, под </a:t>
            </a:r>
            <a:r>
              <a:rPr lang="ru-RU" dirty="0" err="1" smtClean="0"/>
              <a:t>тергитами</a:t>
            </a:r>
            <a:r>
              <a:rPr lang="ru-RU" dirty="0" smtClean="0"/>
              <a:t> и состоит из длинной трубки, разделенной на пять камер.</a:t>
            </a:r>
          </a:p>
          <a:p>
            <a:r>
              <a:rPr lang="ru-RU" dirty="0" smtClean="0"/>
              <a:t>Мышечная система отличается большой сложностью. Количество отдельных мышечных пучков часто достигает 1,5-2 тыс.</a:t>
            </a:r>
          </a:p>
          <a:p>
            <a:r>
              <a:rPr lang="ru-RU" dirty="0" smtClean="0"/>
              <a:t>Нервная система построена по типу брюшной нервной цепочки , она состоит из надглоточного нервного узла , </a:t>
            </a:r>
            <a:r>
              <a:rPr lang="ru-RU" dirty="0" err="1" smtClean="0"/>
              <a:t>подглоточного</a:t>
            </a:r>
            <a:r>
              <a:rPr lang="ru-RU" dirty="0" smtClean="0"/>
              <a:t> </a:t>
            </a:r>
            <a:r>
              <a:rPr lang="ru-RU" dirty="0" err="1" smtClean="0"/>
              <a:t>узла</a:t>
            </a:r>
            <a:r>
              <a:rPr lang="ru-RU" dirty="0" smtClean="0"/>
              <a:t> и брюшной нервной цепочки из парных нервных узлов-ганглиев.</a:t>
            </a:r>
          </a:p>
          <a:p>
            <a:r>
              <a:rPr lang="ru-RU" dirty="0" smtClean="0"/>
              <a:t>Выделительная система представлена </a:t>
            </a:r>
            <a:r>
              <a:rPr lang="ru-RU" dirty="0" err="1" smtClean="0"/>
              <a:t>мальпигиевыми</a:t>
            </a:r>
            <a:r>
              <a:rPr lang="ru-RU" dirty="0" smtClean="0"/>
              <a:t> </a:t>
            </a:r>
            <a:r>
              <a:rPr lang="ru-RU" dirty="0" err="1" smtClean="0"/>
              <a:t>сосудами-слепые</a:t>
            </a:r>
            <a:r>
              <a:rPr lang="ru-RU" dirty="0" smtClean="0"/>
              <a:t> трубчатые, иногда ветвящиеся, выросты кишки, они  выполняют функцию выделения.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357686" cy="540069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Отряд </a:t>
            </a:r>
            <a:r>
              <a:rPr lang="ru-RU" sz="2800" b="1" dirty="0" smtClean="0"/>
              <a:t>перепончатокрылых </a:t>
            </a:r>
            <a:r>
              <a:rPr lang="ru-RU" sz="2800" b="1" dirty="0" smtClean="0"/>
              <a:t>насекомых насчитывает около 90 000 видов и по числу видов уступает лишь жукам и бабочкам</a:t>
            </a:r>
            <a:endParaRPr lang="ru-RU" sz="2800" dirty="0"/>
          </a:p>
        </p:txBody>
      </p:sp>
      <p:pic>
        <p:nvPicPr>
          <p:cNvPr id="4" name="Picture 2" descr="C:\Documents and Settings\Пользователь\Рабочий стол\биология\macr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1714488"/>
            <a:ext cx="4643438" cy="392906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флэш\биология\0_21157_f49386c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500175"/>
            <a:ext cx="4429124" cy="3786214"/>
          </a:xfrm>
        </p:spPr>
      </p:pic>
      <p:pic>
        <p:nvPicPr>
          <p:cNvPr id="5" name="Picture 4" descr="C:\Documents and Settings\Пользователь\Рабочий стол\биология\579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3514725"/>
            <a:ext cx="42703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43050"/>
            <a:ext cx="4385576" cy="521495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1643050"/>
            <a:ext cx="4786314" cy="52149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в природе и в жизни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dirty="0" smtClean="0"/>
              <a:t>По отношению к человеку некоторые перепончатокрылые полезны прямо, доставляя ему полезные вещества (мёд, воск), другие — косвенно, истребляя вредных насекомых (в этом отношении особенно важны наездники в широком смысле этого слова). Важное значение имеют многие из перепончатокрылых также в процессе опыления растений. Вредят перепончатокрылые отчасти своими </a:t>
            </a:r>
            <a:r>
              <a:rPr lang="ru-RU" dirty="0" err="1" smtClean="0"/>
              <a:t>ужалениям</a:t>
            </a:r>
            <a:r>
              <a:rPr lang="ru-RU" dirty="0" smtClean="0"/>
              <a:t>, отчасти поедая различные запасы и портя здания (некоторые муравьи), но главным образом вредны многие из них в сельскохозяйственном отношении, причиняя более или менее значительные опустошения среди культурных и лесных растений.</a:t>
            </a:r>
          </a:p>
          <a:p>
            <a:pPr marL="274320" indent="-274320">
              <a:buFont typeface="Wingdings"/>
              <a:buChar char=""/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fentezi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fentezi</Template>
  <TotalTime>15</TotalTime>
  <Words>488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fentezi</vt:lpstr>
      <vt:lpstr>Отряд перепончатокрылые </vt:lpstr>
      <vt:lpstr>Характерные черты</vt:lpstr>
      <vt:lpstr>Среда обитания</vt:lpstr>
      <vt:lpstr>Особенности внешнего строения</vt:lpstr>
      <vt:lpstr>Особенности внутреннего строения</vt:lpstr>
      <vt:lpstr>Многообразие</vt:lpstr>
      <vt:lpstr>Слайд 7</vt:lpstr>
      <vt:lpstr>Слайд 8</vt:lpstr>
      <vt:lpstr>Значение в природе и в жизни человека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перепончатокрылые </dc:title>
  <dc:creator>SPA</dc:creator>
  <cp:lastModifiedBy>Дмитрий Каленюк</cp:lastModifiedBy>
  <cp:revision>3</cp:revision>
  <dcterms:created xsi:type="dcterms:W3CDTF">2012-04-03T04:02:10Z</dcterms:created>
  <dcterms:modified xsi:type="dcterms:W3CDTF">2012-04-11T13:41:58Z</dcterms:modified>
</cp:coreProperties>
</file>