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4E1E7-E24D-47CE-A137-1D85434F1F7C}" type="datetimeFigureOut">
              <a:rPr lang="ru-RU" smtClean="0"/>
              <a:t>25.05.2012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4DA5-DE85-4981-A5FA-3AAAADF145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14885"/>
            <a:ext cx="9144000" cy="21431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Корни и корневые системы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Корни и корневые системы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Корни и корневые системы</dc:title>
  <dc:creator>Елена</dc:creator>
  <cp:lastModifiedBy>Елена</cp:lastModifiedBy>
  <cp:revision>1</cp:revision>
  <dcterms:created xsi:type="dcterms:W3CDTF">2012-05-25T14:09:45Z</dcterms:created>
  <dcterms:modified xsi:type="dcterms:W3CDTF">2012-05-25T14:18:26Z</dcterms:modified>
</cp:coreProperties>
</file>