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2737-60EB-4FD4-9A9B-F8186526CC71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ECB-360E-4555-AA77-0F6C7020C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2737-60EB-4FD4-9A9B-F8186526CC71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ECB-360E-4555-AA77-0F6C7020C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2737-60EB-4FD4-9A9B-F8186526CC71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ECB-360E-4555-AA77-0F6C7020C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2737-60EB-4FD4-9A9B-F8186526CC71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ECB-360E-4555-AA77-0F6C7020C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2737-60EB-4FD4-9A9B-F8186526CC71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ECB-360E-4555-AA77-0F6C7020C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2737-60EB-4FD4-9A9B-F8186526CC71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ECB-360E-4555-AA77-0F6C7020C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2737-60EB-4FD4-9A9B-F8186526CC71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ECB-360E-4555-AA77-0F6C7020C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2737-60EB-4FD4-9A9B-F8186526CC71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ECB-360E-4555-AA77-0F6C7020C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2737-60EB-4FD4-9A9B-F8186526CC71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ECB-360E-4555-AA77-0F6C7020C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2737-60EB-4FD4-9A9B-F8186526CC71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ECB-360E-4555-AA77-0F6C7020C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2737-60EB-4FD4-9A9B-F8186526CC71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ECB-360E-4555-AA77-0F6C7020C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E2737-60EB-4FD4-9A9B-F8186526CC71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70ECB-360E-4555-AA77-0F6C7020C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643050"/>
            <a:ext cx="7772400" cy="197009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Страна Грамматика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глагол </a:t>
            </a:r>
            <a:r>
              <a:rPr lang="en-US" dirty="0" smtClean="0">
                <a:solidFill>
                  <a:srgbClr val="002060"/>
                </a:solidFill>
              </a:rPr>
              <a:t>to be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 настоящем времени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>
                <a:solidFill>
                  <a:schemeClr val="tx1"/>
                </a:solidFill>
              </a:rPr>
              <a:t>Сибирина</a:t>
            </a:r>
            <a:r>
              <a:rPr lang="ru-RU" dirty="0" smtClean="0">
                <a:solidFill>
                  <a:schemeClr val="tx1"/>
                </a:solidFill>
              </a:rPr>
              <a:t> Елена Рудольфовна,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МБОУ СОШ №1,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Г.Александров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Теперь давай проверим, как ты всё запомнил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Расставь местоимения</a:t>
            </a:r>
            <a:r>
              <a:rPr lang="en-US" dirty="0"/>
              <a:t>: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3500" b="1" dirty="0" smtClean="0">
                <a:solidFill>
                  <a:srgbClr val="C00000"/>
                </a:solidFill>
              </a:rPr>
              <a:t>is                                am                       are</a:t>
            </a:r>
          </a:p>
          <a:p>
            <a:pPr>
              <a:buNone/>
            </a:pPr>
            <a:r>
              <a:rPr lang="en-US" dirty="0" smtClean="0"/>
              <a:t>I</a:t>
            </a:r>
          </a:p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t</a:t>
            </a:r>
          </a:p>
          <a:p>
            <a:pPr>
              <a:buNone/>
            </a:pPr>
            <a:r>
              <a:rPr lang="en-US" dirty="0" smtClean="0"/>
              <a:t>we</a:t>
            </a:r>
          </a:p>
          <a:p>
            <a:pPr>
              <a:buNone/>
            </a:pPr>
            <a:r>
              <a:rPr lang="en-US" dirty="0"/>
              <a:t>s</a:t>
            </a:r>
            <a:r>
              <a:rPr lang="en-US" dirty="0" smtClean="0"/>
              <a:t>he</a:t>
            </a:r>
          </a:p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hey</a:t>
            </a:r>
          </a:p>
          <a:p>
            <a:pPr>
              <a:buNone/>
            </a:pPr>
            <a:r>
              <a:rPr lang="en-US" dirty="0"/>
              <a:t>h</a:t>
            </a:r>
            <a:r>
              <a:rPr lang="en-US" dirty="0" smtClean="0"/>
              <a:t>e</a:t>
            </a:r>
          </a:p>
          <a:p>
            <a:pPr>
              <a:buNone/>
            </a:pPr>
            <a:r>
              <a:rPr lang="en-US" dirty="0" smtClean="0"/>
              <a:t>you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Рисунок 3" descr="post-42108-13218742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574" y="1214422"/>
            <a:ext cx="1682426" cy="1682426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857224" cy="7857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44444E-6 C 0.00382 0.01504 -0.00173 -0.00371 0.00643 0.01273 C 0.0073 0.01458 0.00678 0.01759 0.00799 0.01921 C 0.00973 0.02152 0.0125 0.02199 0.01459 0.02361 C 0.02518 0.03171 0.03125 0.03888 0.04358 0.04282 C 0.06198 0.05833 0.08212 0.06713 0.10157 0.07939 C 0.11198 0.08588 0.12119 0.09629 0.1323 0.10092 C 0.14063 0.10856 0.15139 0.1118 0.16129 0.11388 C 0.17917 0.12384 0.19341 0.14097 0.21285 0.14606 C 0.23334 0.15717 0.20521 0.14305 0.23542 0.15254 C 0.23994 0.15393 0.2441 0.15694 0.24844 0.15902 C 0.25487 0.16226 0.26233 0.16041 0.26928 0.16111 C 0.27796 0.16203 0.28646 0.16273 0.29514 0.16342 C 0.32448 0.18055 0.31164 0.17685 0.3323 0.18055 C 0.35764 0.19444 0.33473 0.18333 0.39514 0.18703 C 0.41546 0.18819 0.40504 0.19004 0.42744 0.19351 C 0.43976 0.19537 0.46459 0.19768 0.46459 0.19791 C 0.48316 0.20347 0.50209 0.20463 0.52101 0.20856 C 0.56233 0.20763 0.60625 0.22291 0.64514 0.20416 C 0.68021 0.18726 0.62674 0.20578 0.65799 0.1956 C 0.66511 0.19074 0.66702 0.19004 0.67414 0.18263 C 0.6823 0.17407 0.67553 0.17754 0.68542 0.1699 C 0.69428 0.16319 0.70244 0.1581 0.70973 0.14838 C 0.71389 0.13101 0.70747 0.15416 0.71615 0.13541 C 0.72761 0.11041 0.71007 0.13888 0.72414 0.11388 C 0.72709 0.10856 0.73091 0.10416 0.73386 0.09884 C 0.73646 0.08773 0.73803 0.07708 0.74202 0.06666 C 0.73976 0.02708 0.73994 -0.01551 0.71771 -0.04514 C 0.71476 -0.06204 0.70539 -0.07037 0.69844 -0.08403 C 0.69028 -0.10024 0.68507 -0.11575 0.67101 -0.12477 C 0.65869 -0.14121 0.64202 -0.15116 0.62587 -0.15926 C 0.61372 -0.16551 0.60313 -0.17315 0.59028 -0.17639 C 0.57362 -0.18797 0.55365 -0.1926 0.53542 -0.19792 C 0.50278 -0.21667 0.46875 -0.22061 0.43386 -0.22593 C 0.37049 -0.23565 0.30556 -0.23334 0.24202 -0.2345 C 0.08004 -0.23102 0.09931 -0.23565 0.01615 -0.22385 C 0.01407 -0.22315 0.01181 -0.22246 0.00973 -0.22153 C 0.00643 -0.22014 -4.72222E-6 -0.21737 -4.72222E-6 -0.21713 C -0.00486 -0.20787 -0.00694 -0.21019 -0.01458 -0.20649 C -0.01562 -0.20232 -0.0177 -0.19375 -0.0177 -0.19352 " pathEditMode="relative" rAng="0" ptsTypes="fffffffffffffffffffffffffffffffffffffffA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51 0.02199 0.02326 0.02361 0.03715 0.02801 C 0.04948 0.03194 0.06024 0.03843 0.07274 0.04097 C 0.10312 0.05671 0.13628 0.06505 0.16788 0.07523 C 0.18194 0.07963 0.1967 0.08819 0.20972 0.09468 C 0.22048 0.10023 0.23264 0.10046 0.24357 0.10532 C 0.25573 0.11065 0.27066 0.11319 0.28229 0.12037 C 0.29045 0.12523 0.29652 0.13565 0.30486 0.13981 C 0.31093 0.14282 0.3243 0.14398 0.3243 0.14398 C 0.33576 0.1544 0.34948 0.15787 0.36302 0.16134 C 0.4276 0.16065 0.49201 0.16134 0.55659 0.15926 C 0.56163 0.15903 0.56406 0.15069 0.56788 0.1463 C 0.57864 0.1338 0.59045 0.12523 0.60173 0.11389 C 0.60364 0.10602 0.60798 0.10069 0.60972 0.09259 C 0.61284 0.07778 0.6125 0.06319 0.61788 0.04954 C 0.61996 -0.01412 0.6243 -0.07801 0.6243 -0.1419 " pathEditMode="relative" ptsTypes="fffffffffffffffA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68 0.01158 0.00295 0.00463 0.01771 0.01945 C 0.01979 0.02153 0.02309 0.02037 0.02569 0.02153 C 0.0434 0.02871 0.06128 0.03403 0.07899 0.04098 C 0.07986 0.04167 0.09687 0.05741 0.10312 0.06019 C 0.10937 0.06297 0.11632 0.0632 0.12257 0.06667 C 0.13455 0.07361 0.12309 0.06945 0.13698 0.07315 C 0.14791 0.08033 0.15659 0.08125 0.16927 0.08403 C 0.17309 0.08496 0.18958 0.09352 0.19184 0.09468 C 0.20694 0.10232 0.22274 0.1088 0.23871 0.11181 C 0.27361 0.13565 0.31805 0.13496 0.35642 0.13773 C 0.37465 0.13704 0.39323 0.13935 0.41128 0.13565 C 0.41493 0.13496 0.41632 0.12801 0.41927 0.12477 C 0.4276 0.11551 0.42882 0.11621 0.43871 0.11181 C 0.45469 0.09514 0.44948 0.10348 0.45625 0.09051 C 0.46198 0.06852 0.4585 0.07685 0.46441 0.06459 C 0.46528 0.0588 0.46771 0.05324 0.46771 0.04746 C 0.46771 -0.03125 0.43472 0.01019 0.35798 0.00857 C 0.32031 -0.00764 0.36562 0.01111 0.25156 0.0044 C 0.24219 0.00394 0.22795 -0.00671 0.21909 -0.01065 C 0.20503 -0.0169 0.19149 -0.02361 0.17743 -0.03009 C 0.17344 -0.03541 0.16823 -0.03935 0.16441 -0.04514 C 0.1618 -0.0493 0.16146 -0.05532 0.15955 -0.06018 C 0.15816 -0.06759 0.15538 -0.07893 0.15955 -0.08588 C 0.17014 -0.10347 0.18871 -0.10393 0.20312 -0.10949 C 0.2309 -0.12037 0.19896 -0.11412 0.23871 -0.11828 C 0.25538 -0.12361 0.25781 -0.12615 0.27899 -0.12037 C 0.28316 -0.11921 0.28628 -0.11365 0.29028 -0.1118 C 0.29548 -0.10926 0.30104 -0.10879 0.30642 -0.1074 C 0.33472 -0.08842 0.30312 -0.10787 0.33385 -0.09444 C 0.34948 -0.08773 0.36597 -0.07615 0.38055 -0.06666 C 0.38507 -0.06365 0.38784 -0.05764 0.39184 -0.0537 C 0.396 -0.04977 0.40017 -0.0456 0.40486 -0.04282 C 0.42986 -0.02731 0.46753 -0.0044 0.49357 0.00232 C 0.53333 0.01273 0.56458 0.01181 0.60798 0.01297 C 0.65243 0.0044 0.69219 -0.00347 0.73698 -0.00856 C 0.76597 -0.0419 0.73055 -0.00532 0.76128 -0.02569 C 0.7651 -0.02824 0.76736 -0.03356 0.77083 -0.03657 C 0.77378 -0.03912 0.77725 -0.04074 0.78055 -0.04282 C 0.79184 -0.06805 0.78698 -0.05717 0.79514 -0.07523 C 0.79739 -0.08055 0.8 -0.09236 0.8 -0.09236 C 0.79618 -0.11458 0.79392 -0.13727 0.78871 -0.15902 C 0.78333 -0.18194 0.76111 -0.19282 0.7467 -0.2 C 0.68455 -0.23125 0.61753 -0.22129 0.55156 -0.22361 C 0.51979 -0.22222 0.48802 -0.22361 0.45625 -0.21921 C 0.45069 -0.21852 0.42621 -0.19259 0.42257 -0.18912 C 0.42239 -0.18889 0.40278 -0.17291 0.39826 -0.16759 C 0.38264 -0.14861 0.37014 -0.12592 0.34826 -0.12037 C 0.33819 -0.10625 0.34896 -0.11921 0.33871 -0.1118 C 0.32656 -0.10301 0.3283 -0.10231 0.31441 -0.09884 C 0.29774 -0.0875 0.28073 -0.0831 0.26284 -0.07731 C 0.22187 -0.08125 0.21944 -0.0831 0.18698 -0.09236 C 0.15486 -0.11134 0.16614 -0.10046 0.15 -0.11828 C 0.14566 -0.13981 0.14531 -0.13889 0.15 -0.1699 C 0.15156 -0.18009 0.16076 -0.1831 0.16614 -0.18703 C 0.18541 -0.20139 0.20173 -0.21551 0.22413 -0.21921 C 0.24705 -0.22824 0.26927 -0.22777 0.29357 -0.23009 C 0.32847 -0.22731 0.36354 -0.22777 0.39826 -0.22152 C 0.40451 -0.22037 0.40868 -0.2118 0.41441 -0.20856 C 0.42604 -0.20185 0.43819 -0.19722 0.45 -0.19143 C 0.47691 -0.17847 0.50451 -0.16319 0.53212 -0.15254 C 0.55017 -0.1456 0.56892 -0.14421 0.58698 -0.1375 C 0.61875 -0.13819 0.65052 -0.13981 0.68229 -0.13981 C 0.68663 -0.13981 0.6908 -0.13657 0.69514 -0.1375 C 0.70729 -0.14027 0.71857 -0.14815 0.73055 -0.15254 C 0.7408 -0.16065 0.74462 -0.1662 0.75 -0.18055 C 0.75139 -0.19074 0.75469 -0.19861 0.75642 -0.20856 C 0.75486 -0.22361 0.75486 -0.23912 0.75156 -0.2537 C 0.7493 -0.26412 0.74219 -0.27106 0.73698 -0.2794 C 0.72031 -0.30602 0.69948 -0.31088 0.67569 -0.32037 C 0.66059 -0.32639 0.64496 -0.33402 0.62899 -0.33541 C 0.60278 -0.33773 0.57639 -0.33842 0.55 -0.33981 C 0.49948 -0.33842 0.44878 -0.33865 0.39826 -0.33541 C 0.39375 -0.33518 0.38993 -0.33055 0.38541 -0.32893 C 0.37969 -0.32685 0.37361 -0.32662 0.36771 -0.32477 C 0.35625 -0.32106 0.34514 -0.3162 0.33385 -0.3118 C 0.32812 -0.30949 0.32344 -0.3037 0.31771 -0.30092 C 0.30017 -0.29213 0.28142 -0.28588 0.26284 -0.28379 C 0.2585 -0.28102 0.25451 -0.27731 0.25 -0.27523 C 0.24357 -0.27245 0.23055 -0.26666 0.23055 -0.26666 C 0.21962 -0.25671 0.23316 -0.26759 0.21284 -0.26018 C 0.21094 -0.25949 0.20972 -0.25694 0.20798 -0.25578 C 0.20087 -0.25115 0.19409 -0.2456 0.18698 -0.24074 C 0.17673 -0.23379 0.16771 -0.23009 0.15642 -0.22777 C 0.15173 -0.22523 0.14653 -0.2243 0.14184 -0.22152 C 0.1401 -0.2206 0.13871 -0.21828 0.13698 -0.21713 C 0.13559 -0.2162 0.13385 -0.21574 0.13229 -0.21504 C 0.10278 -0.21643 0.09948 -0.2125 0.08055 -0.22152 C 0.06788 -0.21944 0.05729 -0.21458 0.04514 -0.21065 C 0.03941 -0.20578 0.03055 -0.20069 0.02413 -0.19768 C 0.00278 -0.19907 -0.01459 -0.18865 -0.01459 -0.21921 " pathEditMode="relative" ptsTypes="ffffffffffffffffffffffffffffffffffffffffffffffffffffffffffffffffffffffffffffffffffffffffffA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38 0.01389 0.01094 0.02708 0.01615 0.04097 C 0.01962 0.05023 0.02153 0.0625 0.02587 0.07106 C 0.03212 0.0838 0.05174 0.08981 0.06129 0.10116 C 0.07031 0.11204 0.07847 0.12477 0.09045 0.12917 C 0.12691 0.16042 0.225 0.14398 0.23872 0.14421 C 0.25052 0.1456 0.2625 0.14606 0.27431 0.14838 C 0.28507 0.15046 0.29566 0.15856 0.3066 0.16134 C 0.32535 0.17153 0.34774 0.16782 0.36788 0.16991 C 0.46632 0.26227 0.6092 0.20509 0.72431 0.16782 C 0.73854 0.15833 0.74896 0.15486 0.76458 0.15278 C 0.75643 0.13681 0.7625 0.15116 0.75972 0.11412 C 0.75886 0.10324 0.75452 0.09074 0.75 0.08171 C 0.74566 0.06389 0.75278 0.09097 0.74202 0.06458 C 0.74045 0.06065 0.74063 0.05556 0.73872 0.05162 C 0.73247 0.03843 0.72639 0.02569 0.71945 0.01296 C 0.71528 0.00532 0.7132 -0.00185 0.70816 -0.00857 C 0.70382 -0.02685 0.6842 -0.0456 0.67257 -0.05579 C 0.66945 -0.05857 0.66511 -0.05741 0.66129 -0.0581 C 0.65868 -0.05949 0.65573 -0.06042 0.6533 -0.06227 C 0.64983 -0.06482 0.64358 -0.07083 0.64358 -0.07083 C 0.64254 -0.07292 0.64184 -0.07546 0.64045 -0.07732 C 0.63906 -0.07917 0.63681 -0.07963 0.63559 -0.08171 C 0.62552 -0.10023 0.63872 -0.08657 0.62743 -0.09676 C 0.62309 -0.10556 0.62431 -0.10069 0.62431 -0.11181 " pathEditMode="relative" ptsTypes="ffffffffffffffffffffffffA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43 0.0088 0.00295 0.0125 0.00816 0.01945 C 0.0118 0.03426 0.01736 0.04792 0.0243 0.06019 C 0.02639 0.06898 0.03107 0.07523 0.03385 0.0838 C 0.03975 0.10162 0.04427 0.11482 0.05486 0.12894 C 0.05937 0.14398 0.05729 0.13611 0.06128 0.15278 C 0.06232 0.15718 0.06597 0.15973 0.06788 0.16343 C 0.06962 0.1669 0.071 0.1706 0.07257 0.17431 C 0.07691 0.18496 0.08246 0.19422 0.08715 0.2044 C 0.08993 0.21065 0.09201 0.2176 0.09514 0.22361 C 0.09635 0.22616 0.09878 0.22755 0.09982 0.2301 C 0.10364 0.23773 0.10573 0.2463 0.10972 0.25371 C 0.11076 0.25579 0.11198 0.2581 0.11302 0.26019 C 0.1151 0.26875 0.12257 0.2838 0.12257 0.2838 C 0.12517 0.29723 0.13212 0.30648 0.13715 0.31829 C 0.14149 0.32848 0.14062 0.33357 0.14687 0.3419 C 0.15017 0.3507 0.15295 0.35648 0.15816 0.36343 C 0.16423 0.38195 0.17326 0.39584 0.18073 0.41297 C 0.18906 0.43195 0.19427 0.4544 0.20468 0.47107 C 0.21076 0.48056 0.2151 0.49074 0.22413 0.49468 C 0.23698 0.51181 0.26371 0.50973 0.28073 0.51181 C 0.3743 0.51111 0.46771 0.51111 0.56128 0.50973 C 0.57465 0.50949 0.58819 0.5051 0.60156 0.50324 C 0.60642 0.50255 0.61614 0.50116 0.61614 0.50116 C 0.63732 0.48959 0.61093 0.50255 0.65816 0.49468 C 0.66007 0.49445 0.66111 0.49074 0.66302 0.49028 C 0.67795 0.48704 0.69305 0.48588 0.70816 0.4838 C 0.71458 0.48148 0.72135 0.48056 0.72743 0.47732 C 0.73472 0.47338 0.74097 0.46783 0.74826 0.46459 C 0.74982 0.45718 0.75208 0.44977 0.75486 0.44306 C 0.75677 0.43843 0.7592 0.43449 0.76111 0.4301 C 0.76215 0.42801 0.76458 0.42361 0.76458 0.42361 C 0.76701 0.40093 0.77343 0.37871 0.77899 0.35695 C 0.77864 0.32616 0.77899 0.29537 0.77743 0.26459 C 0.77708 0.26204 0.775 0.26042 0.7743 0.2581 C 0.77257 0.25348 0.77291 0.24769 0.771 0.24306 C 0.76857 0.23727 0.76406 0.23357 0.76111 0.22801 C 0.75087 0.20718 0.74028 0.18912 0.721 0.18287 C 0.70798 0.17107 0.69271 0.16621 0.67743 0.16135 C 0.66875 0.15857 0.66076 0.15463 0.65173 0.15278 C 0.64843 0.15139 0.64514 0.14977 0.64201 0.14838 C 0.64028 0.14769 0.63698 0.1463 0.63698 0.1463 C 0.62639 0.13681 0.60903 0.13704 0.59687 0.13542 C 0.58246 0.1294 0.56805 0.12593 0.5533 0.12269 C 0.52968 0.10996 0.55972 0.12547 0.53698 0.11621 C 0.53264 0.11435 0.52882 0.1088 0.5243 0.10764 C 0.51371 0.1051 0.50278 0.10463 0.49201 0.10324 C 0.47708 0.08982 0.42135 0.09491 0.41614 0.09468 C 0.38871 0.08403 0.32587 0.08287 0.29843 0.08172 C 0.25937 0.07616 0.21962 0.07454 0.18073 0.07315 C 0.17187 0.07084 0.16528 0.06644 0.15642 0.06459 C 0.14566 0.0544 0.15955 0.06644 0.14045 0.05602 C 0.1375 0.0544 0.13524 0.05139 0.13229 0.04954 C 0.12448 0.04491 0.11475 0.04074 0.10625 0.03866 C 0.09635 0.03195 0.08663 0.02107 0.07587 0.01713 C 0.06892 0.01111 0.06093 0.0088 0.0533 0.0044 C 0.04774 0.00116 0.04184 -0.00393 0.03559 -0.0044 C 0.02916 -0.00486 0.02257 -0.0044 0.01614 -0.0044 " pathEditMode="relative" ptsTypes="fffffffffffffffffffffffffffffffffffffffffffffffffffffffffA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84 -0.09607 0.00034 0.00208 0.0033 -0.26459 C 0.00347 -0.28704 0.00312 -0.28334 0.00659 -0.29653 C 0.00711 -0.33311 0.00642 -0.36968 0.00816 -0.40625 C 0.00868 -0.41528 0.0125 -0.42338 0.01458 -0.43195 C 0.01562 -0.43635 0.01458 -0.44121 0.01614 -0.44491 C 0.01701 -0.44699 0.01944 -0.44653 0.021 -0.44699 C 0.03211 -0.45834 0.04496 -0.46181 0.05816 -0.46644 C 0.07031 -0.47061 0.08125 -0.47824 0.09357 -0.48148 C 0.12239 -0.50625 0.23576 -0.50047 0.24843 -0.5007 C 0.36128 -0.50186 0.4743 -0.50232 0.58715 -0.50301 C 0.62205 -0.50162 0.65729 -0.50371 0.69201 -0.49861 C 0.69739 -0.49792 0.70034 -0.48959 0.70486 -0.48565 C 0.72014 -0.47246 0.73125 -0.45255 0.74045 -0.43195 C 0.74288 -0.41829 0.74531 -0.40602 0.75 -0.39329 C 0.7559 -0.34236 0.75139 -0.28982 0.75659 -0.23866 C 0.75607 -0.21111 0.75555 -0.18403 0.75486 -0.15695 C 0.75451 -0.14468 0.75468 -0.13241 0.7533 -0.12037 C 0.7526 -0.11343 0.74843 -0.10093 0.74843 -0.10093 C 0.746 -0.08125 0.74531 -0.04723 0.73385 -0.03195 C 0.73073 -0.00648 0.72465 0.00625 0.71614 0.02801 C 0.71284 0.04629 0.71736 0.02569 0.70816 0.04953 C 0.70625 0.05439 0.7059 0.06064 0.7033 0.06481 C 0.70208 0.06689 0.7 0.06759 0.69843 0.06898 C 0.69218 0.08194 0.69392 0.09537 0.69045 0.10995 C 0.68923 0.1206 0.68819 0.13148 0.68559 0.14213 C 0.68507 0.14814 0.6835 0.1706 0.68229 0.17847 C 0.68021 0.19259 0.66961 0.22523 0.66458 0.24097 C 0.6625 0.24768 0.66059 0.2537 0.65816 0.26041 C 0.65746 0.2625 0.65798 0.26527 0.65659 0.26666 C 0.65347 0.2699 0.64896 0.26921 0.64531 0.27106 C 0.63177 0.26875 0.63229 0.27453 0.63229 0.26666 " pathEditMode="relative" ptsTypes="fffffffffffffffffffffffffffffffA">
                                      <p:cBhvr>
                                        <p:cTn id="9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6 0.0132 0.00139 0.01667 0.00816 0.0257 C 0.01059 0.03982 0.01528 0.04491 0.02257 0.05371 C 0.02986 0.0625 0.03107 0.0669 0.03871 0.07315 C 0.04462 0.07801 0.05104 0.08195 0.05642 0.0882 C 0.06354 0.0963 0.0691 0.10602 0.0743 0.11621 C 0.07639 0.12431 0.07604 0.12454 0.08073 0.13333 C 0.0842 0.14005 0.09201 0.15255 0.09201 0.15255 C 0.09583 0.17408 0.10955 0.18958 0.11944 0.20648 C 0.1283 0.22222 0.11996 0.21296 0.12899 0.22153 C 0.13281 0.24005 0.14305 0.24815 0.15486 0.25579 C 0.16302 0.2669 0.17274 0.27662 0.18385 0.28171 C 0.18663 0.28449 0.18906 0.28796 0.19201 0.29028 C 0.19444 0.29236 0.19774 0.29236 0.2 0.29468 C 0.20937 0.30417 0.2125 0.31389 0.22257 0.32037 C 0.22795 0.33125 0.24236 0.33796 0.24982 0.34398 C 0.2651 0.35602 0.27986 0.37083 0.29687 0.37847 C 0.30312 0.38426 0.30903 0.38588 0.31614 0.38912 C 0.32448 0.39283 0.33073 0.39861 0.33871 0.40208 C 0.34739 0.40139 0.35607 0.40232 0.36458 0.4 C 0.36996 0.39861 0.37274 0.37153 0.37587 0.36343 C 0.38889 0.27292 0.40712 0.17199 0.3743 0.08588 C 0.36979 0.07408 0.37014 0.06042 0.36458 0.04954 C 0.36337 0.04514 0.36128 0.03218 0.35816 0.02801 " pathEditMode="relative" ptsTypes="fffffffffffffffffffffffA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слово выбрать?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400" dirty="0" smtClean="0"/>
              <a:t>I </a:t>
            </a:r>
            <a:r>
              <a:rPr lang="ru-RU" sz="4400" dirty="0" smtClean="0"/>
              <a:t> </a:t>
            </a:r>
            <a:r>
              <a:rPr lang="en-US" sz="4400" dirty="0" smtClean="0"/>
              <a:t>… </a:t>
            </a:r>
            <a:r>
              <a:rPr lang="ru-RU" sz="4400" dirty="0" smtClean="0"/>
              <a:t>  </a:t>
            </a:r>
            <a:r>
              <a:rPr lang="en-US" sz="4400" dirty="0" err="1" smtClean="0"/>
              <a:t>Buratino</a:t>
            </a:r>
            <a:r>
              <a:rPr lang="en-US" sz="4400" dirty="0" smtClean="0"/>
              <a:t>.</a:t>
            </a:r>
          </a:p>
          <a:p>
            <a:pPr algn="ctr"/>
            <a:endParaRPr lang="en-US" sz="4400" dirty="0" smtClean="0"/>
          </a:p>
          <a:p>
            <a:pPr algn="ctr"/>
            <a:endParaRPr lang="en-US" sz="4400" dirty="0" smtClean="0"/>
          </a:p>
          <a:p>
            <a:pPr algn="ctr"/>
            <a:endParaRPr lang="en-US" sz="4400" dirty="0" smtClean="0"/>
          </a:p>
          <a:p>
            <a:pPr algn="r">
              <a:buNone/>
            </a:pPr>
            <a:r>
              <a:rPr lang="en-US" sz="4400" dirty="0" smtClean="0"/>
              <a:t>is</a:t>
            </a:r>
          </a:p>
          <a:p>
            <a:pPr algn="r">
              <a:buNone/>
            </a:pPr>
            <a:r>
              <a:rPr lang="en-US" sz="4400" dirty="0" smtClean="0"/>
              <a:t>are</a:t>
            </a:r>
          </a:p>
          <a:p>
            <a:pPr algn="r">
              <a:buNone/>
            </a:pPr>
            <a:r>
              <a:rPr lang="en-US" sz="4400" dirty="0" smtClean="0"/>
              <a:t>am</a:t>
            </a:r>
          </a:p>
        </p:txBody>
      </p:sp>
      <p:pic>
        <p:nvPicPr>
          <p:cNvPr id="4" name="Рисунок 3" descr="buratin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470890"/>
            <a:ext cx="2800356" cy="3363173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86744" y="6215058"/>
            <a:ext cx="857256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9 0.0007 -0.01198 0.00023 -0.01771 0.00209 C -0.02604 0.00463 -0.03993 0.01621 -0.04826 0.01922 C -0.06944 0.02662 -0.09514 0.02685 -0.11597 0.02778 C -0.13073 0.02616 -0.14357 0.02222 -0.15798 0.01922 C -0.16892 0.01204 -0.17639 0.00741 -0.18871 0.00417 C -0.19774 -0.00046 -0.20903 -0.00301 -0.21771 -0.00879 C -0.21944 -0.00995 -0.22066 -0.01227 -0.22257 -0.01296 C -0.23246 -0.0169 -0.24444 -0.01875 -0.25469 -0.02153 C -0.26441 -0.02801 -0.27292 -0.0294 -0.28385 -0.03241 C -0.29705 -0.04097 -0.30903 -0.05092 -0.32257 -0.0581 C -0.32986 -0.06203 -0.33403 -0.06852 -0.34184 -0.07106 C -0.34548 -0.07361 -0.34965 -0.07477 -0.35312 -0.07754 C -0.36771 -0.08935 -0.35503 -0.08403 -0.36771 -0.08819 C -0.37934 -0.1037 -0.38507 -0.1243 -0.3967 -0.13981 C -0.40173 -0.16134 -0.40521 -0.17731 -0.41441 -0.19583 C -0.41701 -0.22037 -0.42535 -0.24444 -0.43385 -0.26666 C -0.43923 -0.29653 -0.44427 -0.32592 -0.45156 -0.35486 C -0.45573 -0.37129 -0.45087 -0.35671 -0.45469 -0.36991 C -0.45677 -0.37708 -0.46128 -0.39143 -0.46128 -0.39143 C -0.46423 -0.41227 -0.46996 -0.43194 -0.47899 -0.44953 C -0.48281 -0.46504 -0.48819 -0.47893 -0.49514 -0.49259 C -0.5 -0.51944 -0.5 -0.49514 -0.5 -0.53981 " pathEditMode="relative" ptsTypes="ffffffffffffffffffffffA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слово выбрать?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He   …  Dragon.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am</a:t>
            </a:r>
          </a:p>
          <a:p>
            <a:pPr algn="r">
              <a:buNone/>
            </a:pPr>
            <a:r>
              <a:rPr lang="en-US" dirty="0" smtClean="0"/>
              <a:t>are</a:t>
            </a:r>
          </a:p>
          <a:p>
            <a:pPr algn="r">
              <a:buNone/>
            </a:pPr>
            <a:r>
              <a:rPr lang="en-US" dirty="0" smtClean="0"/>
              <a:t>is</a:t>
            </a:r>
            <a:endParaRPr lang="ru-RU" dirty="0"/>
          </a:p>
        </p:txBody>
      </p:sp>
      <p:pic>
        <p:nvPicPr>
          <p:cNvPr id="4" name="Рисунок 3" descr="post-42108-13218742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357562"/>
            <a:ext cx="2753996" cy="2753996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72528" y="5887022"/>
            <a:ext cx="571472" cy="9709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94 0.00324 -0.01371 0.00833 -0.02083 0.01065 C -0.04045 0.01736 -0.06094 0.01944 -0.08055 0.02569 C -0.12899 0.025 -0.17725 0.02546 -0.22569 0.02361 C -0.24357 0.02292 -0.25937 0.00903 -0.27569 0.00208 C -0.28923 -0.0037 -0.26771 0.00579 -0.29028 -0.00648 C -0.2934 -0.0081 -0.3 -0.01065 -0.3 -0.01065 C -0.30295 -0.02315 -0.30798 -0.03287 -0.31128 -0.04514 C -0.31076 -0.04884 -0.31128 -0.05301 -0.30955 -0.05602 C -0.30555 -0.06296 -0.30052 -0.06435 -0.29514 -0.06667 C -0.28871 -0.07269 -0.27986 -0.08287 -0.27257 -0.08819 C -0.25 -0.10463 -0.27535 -0.08264 -0.25955 -0.09676 C -0.2585 -0.09954 -0.25781 -0.10278 -0.25642 -0.10532 C -0.25503 -0.10787 -0.2526 -0.10903 -0.25156 -0.11181 C -0.23524 -0.15255 -0.25278 -0.11991 -0.24028 -0.1419 C -0.23038 -0.18287 -0.23611 -0.19769 -0.23871 -0.26019 C -0.23906 -0.26759 -0.24114 -0.27477 -0.2434 -0.28171 C -0.24531 -0.28773 -0.25 -0.29884 -0.25 -0.29884 C -0.25052 -0.30255 -0.25035 -0.30625 -0.25156 -0.30972 C -0.25312 -0.31435 -0.25798 -0.32269 -0.25798 -0.32269 C -0.26128 -0.34051 -0.2743 -0.34653 -0.28541 -0.35486 C -0.29566 -0.36273 -0.30538 -0.36481 -0.31614 -0.36991 C -0.37014 -0.39537 -0.35225 -0.38079 -0.45642 -0.38287 C -0.47153 -0.39583 -0.47344 -0.41042 -0.48055 -0.43009 C -0.47986 -0.45093 -0.48142 -0.47963 -0.47569 -0.50116 C -0.47795 -0.50949 -0.47569 -0.50764 -0.48212 -0.50764 " pathEditMode="relative" ptsTypes="fffffffffffffffffffffffffA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слово выбрать?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800" dirty="0" smtClean="0"/>
              <a:t>We   …  friends.</a:t>
            </a:r>
          </a:p>
          <a:p>
            <a:pPr algn="r">
              <a:buNone/>
            </a:pPr>
            <a:endParaRPr lang="en-US" sz="4800" dirty="0" smtClean="0"/>
          </a:p>
          <a:p>
            <a:pPr algn="r">
              <a:buNone/>
            </a:pPr>
            <a:endParaRPr lang="en-US" sz="4800" dirty="0" smtClean="0"/>
          </a:p>
          <a:p>
            <a:pPr algn="r">
              <a:buNone/>
            </a:pPr>
            <a:r>
              <a:rPr lang="en-US" sz="4400" dirty="0" smtClean="0"/>
              <a:t>am</a:t>
            </a:r>
          </a:p>
          <a:p>
            <a:pPr algn="r">
              <a:buNone/>
            </a:pPr>
            <a:r>
              <a:rPr lang="en-US" sz="4400" dirty="0" smtClean="0"/>
              <a:t>is </a:t>
            </a:r>
          </a:p>
          <a:p>
            <a:pPr algn="r">
              <a:buNone/>
            </a:pPr>
            <a:r>
              <a:rPr lang="en-US" sz="4400" dirty="0" smtClean="0"/>
              <a:t>are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buratin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143380"/>
            <a:ext cx="1328740" cy="1595791"/>
          </a:xfrm>
          <a:prstGeom prst="rect">
            <a:avLst/>
          </a:prstGeom>
        </p:spPr>
      </p:pic>
      <p:pic>
        <p:nvPicPr>
          <p:cNvPr id="5" name="Рисунок 4" descr="post-42108-132187428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4286256"/>
            <a:ext cx="1682426" cy="1682426"/>
          </a:xfrm>
          <a:prstGeom prst="rect">
            <a:avLst/>
          </a:prstGeo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429620" y="5786454"/>
            <a:ext cx="714380" cy="8995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3385 0.00625 -0.046 0.00579 -0.08871 0.0044 C -0.10312 -0.00254 -0.1177 -0.00879 -0.13229 -0.01504 C -0.13715 -0.01944 -0.14201 -0.02361 -0.14687 -0.02801 C -0.14843 -0.0294 -0.15173 -0.03217 -0.15173 -0.03217 C -0.1552 -0.05092 -0.15017 -0.03217 -0.15816 -0.04514 C -0.15972 -0.04768 -0.15989 -0.05115 -0.16128 -0.0537 C -0.16319 -0.05694 -0.16562 -0.05949 -0.16788 -0.06227 C -0.17378 -0.08264 -0.1677 -0.06435 -0.17586 -0.08171 C -0.17951 -0.08935 -0.18142 -0.09907 -0.18402 -0.1074 C -0.18732 -0.13518 -0.18941 -0.16458 -0.18229 -0.19143 C -0.18281 -0.21065 -0.17968 -0.24537 -0.18871 -0.26666 C -0.19375 -0.27847 -0.20538 -0.29143 -0.21458 -0.29676 C -0.21718 -0.29815 -0.22013 -0.29768 -0.22274 -0.29884 C -0.23663 -0.30463 -0.25034 -0.31412 -0.26458 -0.31828 C -0.28593 -0.32453 -0.31007 -0.32662 -0.33073 -0.33333 C -0.33888 -0.33588 -0.34531 -0.34143 -0.35329 -0.34398 C -0.37204 -0.36065 -0.39097 -0.37592 -0.41128 -0.38912 C -0.41649 -0.39606 -0.42239 -0.40139 -0.42743 -0.40856 C -0.43333 -0.43032 -0.42361 -0.39699 -0.43402 -0.42153 C -0.43663 -0.42778 -0.43906 -0.44352 -0.44201 -0.44953 C -0.44323 -0.45208 -0.44548 -0.45347 -0.44687 -0.45578 C -0.4493 -0.45995 -0.45121 -0.46435 -0.45329 -0.46875 C -0.45434 -0.47083 -0.45659 -0.47523 -0.45659 -0.47523 C -0.45885 -0.48426 -0.46145 -0.49166 -0.46302 -0.50115 C -0.46354 -0.50833 -0.46232 -0.51597 -0.46458 -0.52245 C -0.46527 -0.52453 -0.46944 -0.52037 -0.46944 -0.52037 " pathEditMode="relative" ptsTypes="ffffffffffffffffffffffffffA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Задай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en-US" dirty="0" smtClean="0"/>
              <a:t>is</a:t>
            </a:r>
          </a:p>
          <a:p>
            <a:pPr>
              <a:buNone/>
            </a:pPr>
            <a:r>
              <a:rPr lang="en-US" dirty="0" smtClean="0"/>
              <a:t>a cat</a:t>
            </a:r>
          </a:p>
          <a:p>
            <a:pPr>
              <a:buNone/>
            </a:pPr>
            <a:r>
              <a:rPr lang="en-US" dirty="0" smtClean="0"/>
              <a:t>it</a:t>
            </a:r>
          </a:p>
          <a:p>
            <a:pPr>
              <a:buNone/>
            </a:pP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4" name="Рисунок 3" descr="post-42108-13218742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4572008"/>
            <a:ext cx="1753864" cy="1753864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786842" y="5958460"/>
            <a:ext cx="357158" cy="8995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25 0.00834 0.01077 0.00834 0.01927 0.01088 C 0.02795 0.01945 0.03056 0.01945 0.04184 0.02153 C 0.05417 0.03264 0.03854 0.01968 0.05313 0.02801 C 0.0691 0.03727 0.04427 0.02709 0.06441 0.03889 C 0.06702 0.04028 0.06979 0.04005 0.07257 0.04098 C 0.08282 0.04422 0.09306 0.04815 0.10313 0.05162 C 0.10486 0.05209 0.10643 0.05301 0.10799 0.05394 C 0.10973 0.0551 0.11094 0.05741 0.11285 0.0581 C 0.11598 0.05949 0.11927 0.05949 0.12257 0.06019 C 0.13091 0.06412 0.13959 0.0669 0.14827 0.06898 C 0.15973 0.07477 0.17049 0.08241 0.18212 0.0882 C 0.19011 0.09213 0.20018 0.09167 0.20799 0.0926 C 0.21893 0.09607 0.229 0.10463 0.24011 0.10764 C 0.25104 0.11042 0.26198 0.11389 0.27257 0.11829 C 0.2816 0.12639 0.29705 0.12894 0.30799 0.13125 C 0.32205 0.13935 0.33681 0.14746 0.35157 0.15278 C 0.35834 0.15533 0.36545 0.16088 0.37257 0.16135 C 0.39132 0.1625 0.41025 0.16273 0.42882 0.16343 C 0.44375 0.17037 0.46459 0.16898 0.479 0.16991 C 0.48386 0.1706 0.48872 0.17176 0.49358 0.17223 C 0.50747 0.17338 0.52153 0.17269 0.53542 0.17431 C 0.54723 0.1757 0.56059 0.1838 0.57257 0.18727 C 0.62535 0.18496 0.67292 0.18195 0.72413 0.17639 C 0.72969 0.17408 0.73473 0.17014 0.74028 0.16783 C 0.74896 0.15857 0.75538 0.15556 0.76615 0.15278 C 0.76979 0.15023 0.77761 0.14514 0.78056 0.1419 C 0.79341 0.12755 0.77188 0.14375 0.79028 0.13125 C 0.79323 0.12153 0.7974 0.11435 0.80157 0.10556 C 0.80521 0.09815 0.81285 0.08403 0.81285 0.08403 C 0.81337 0.08033 0.81337 0.07662 0.81441 0.07315 C 0.81511 0.0706 0.81702 0.06922 0.81771 0.06667 C 0.81927 0.06111 0.82084 0.04954 0.82084 0.04954 C 0.81771 0.00394 0.82066 -0.01759 0.80643 -0.05162 C 0.80018 -0.06643 0.79653 -0.08287 0.78542 -0.09236 C 0.77709 -0.1081 0.76372 -0.14328 0.75486 -0.15254 C 0.73959 -0.16852 0.72396 -0.17847 0.70486 -0.18264 C 0.68247 -0.1949 0.65903 -0.19537 0.63542 -0.20208 C 0.6165 -0.2074 0.59757 -0.21898 0.57882 -0.22569 C 0.5415 -0.23889 0.48316 -0.23356 0.45313 -0.23426 C 0.37223 -0.23333 0.29584 -0.24305 0.21927 -0.22361 C 0.20816 -0.21365 0.2217 -0.2243 0.2 -0.21713 C 0.19601 -0.21574 0.19254 -0.21227 0.18872 -0.21065 C 0.18455 -0.20879 0.18004 -0.2081 0.1757 -0.20648 C 0.1724 -0.20532 0.16927 -0.20347 0.16615 -0.20208 C 0.15764 -0.19074 0.15486 -0.17662 0.14827 -0.16342 C 0.14584 -0.14652 0.14479 -0.12801 0.15 -0.1118 C 0.15157 -0.10671 0.15278 -0.10162 0.15486 -0.09676 C 0.15677 -0.09213 0.16129 -0.08379 0.16129 -0.08379 C 0.16198 -0.08009 0.16476 -0.06342 0.16615 -0.06227 C 0.17153 -0.0574 0.16945 -0.05995 0.17257 -0.05578 " pathEditMode="relative" ptsTypes="ffffffffffffffffffffffffffffffffffffffffffffffffffA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82 0.01389 0.01233 0.01366 0.02257 0.02153 C 0.029 0.02662 0.03594 0.03079 0.04202 0.03658 C 0.05226 0.04653 0.04167 0.04074 0.05174 0.04514 C 0.07188 0.0632 0.07952 0.06366 0.1033 0.06875 C 0.11407 0.07454 0.11841 0.07547 0.13073 0.07732 C 0.14236 0.08264 0.13698 0.08079 0.14688 0.0838 C 0.15747 0.09329 0.16858 0.09375 0.18056 0.09676 C 0.18785 0.10394 0.19323 0.10463 0.20174 0.10741 C 0.21198 0.11713 0.23091 0.11574 0.24184 0.11597 C 0.29202 0.11713 0.34202 0.11759 0.39202 0.11829 C 0.39584 0.11968 0.39914 0.12454 0.4033 0.12477 C 0.42743 0.12616 0.45174 0.12176 0.4757 0.12037 C 0.49289 0.11273 0.50973 0.10787 0.52743 0.10324 C 0.5467 0.09028 0.56806 0.08195 0.58854 0.07315 C 0.60226 0.06111 0.59479 0.0669 0.61111 0.05579 C 0.61563 0.05278 0.61841 0.04653 0.62257 0.04306 C 0.62587 0.03033 0.62136 0.04213 0.63073 0.03218 C 0.6342 0.02824 0.63629 0.02222 0.64028 0.01922 C 0.65018 0.01158 0.64584 0.01528 0.6533 0.00857 C 0.65747 0 0.66025 0.00023 0.66771 -0.00208 C 0.67691 -0.01944 0.67327 -0.01227 0.679 -0.02361 C 0.68177 -0.04074 0.68473 -0.05856 0.68872 -0.07523 C 0.6908 -0.10625 0.69705 -0.14583 0.679 -0.16991 C 0.67709 -0.17801 0.67448 -0.18449 0.67101 -0.19143 C 0.66945 -0.20602 0.66615 -0.22592 0.65816 -0.23657 C 0.65504 -0.25208 0.65903 -0.23958 0.65174 -0.24953 C 0.64861 -0.2537 0.64375 -0.26574 0.64028 -0.26875 C 0.63837 -0.27037 0.63594 -0.26991 0.63386 -0.27106 C 0.62795 -0.27407 0.62379 -0.27916 0.61754 -0.28171 C 0.61077 -0.28819 0.60174 -0.28958 0.59358 -0.29259 C 0.57917 -0.30717 0.54914 -0.30231 0.53386 -0.30324 C 0.48108 -0.3118 0.4283 -0.30301 0.3757 -0.29676 C 0.36216 -0.28518 0.38438 -0.30278 0.35486 -0.29028 C 0.35122 -0.28866 0.34844 -0.28449 0.34514 -0.28171 C 0.33698 -0.27453 0.31615 -0.27754 0.31615 -0.27754 C 0.3092 -0.2743 0.30243 -0.27268 0.29514 -0.27106 C 0.28889 -0.26805 0.28559 -0.26458 0.28073 -0.2581 C 0.27969 -0.2544 0.27848 -0.24791 0.27587 -0.24514 C 0.27049 -0.23935 0.27101 -0.2419 0.27101 -0.24514 " pathEditMode="relative" ptsTypes="fffffffffffffffffffffffffffffffffffffffA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43 0.00278 0.01025 0.00903 0.01615 0.01296 C 0.0224 0.01713 0.02882 0.02153 0.03559 0.02361 C 0.04914 0.03634 0.06493 0.04699 0.08073 0.0537 C 0.09375 0.06551 0.07344 0.04815 0.1 0.06227 C 0.10365 0.06412 0.10625 0.06852 0.10973 0.07083 C 0.11389 0.07361 0.11823 0.07569 0.12257 0.07731 C 0.14844 0.0875 0.17657 0.09606 0.2033 0.10093 C 0.21355 0.11018 0.22674 0.11227 0.23872 0.11597 C 0.24618 0.11829 0.26129 0.12245 0.26129 0.12245 C 0.26598 0.125 0.27118 0.12616 0.27587 0.12893 C 0.27761 0.12986 0.27882 0.13241 0.28073 0.13333 C 0.28698 0.13611 0.29358 0.1368 0.3 0.13981 C 0.30643 0.14838 0.31546 0.15417 0.32431 0.15694 C 0.33542 0.16597 0.34966 0.1794 0.36285 0.18264 C 0.37361 0.18542 0.38177 0.18634 0.39202 0.19143 C 0.40469 0.19792 0.4158 0.20625 0.429 0.21065 C 0.44618 0.22222 0.42414 0.20833 0.44358 0.21713 C 0.46858 0.22847 0.47084 0.22986 0.49844 0.23218 C 0.5125 0.2368 0.52622 0.24259 0.54028 0.24722 C 0.56841 0.24444 0.59723 0.24676 0.62431 0.23657 C 0.62848 0.23495 0.6316 0.23032 0.63559 0.22801 C 0.64427 0.22292 0.65452 0.2213 0.66285 0.21505 C 0.67605 0.20532 0.68837 0.1919 0.7033 0.18704 C 0.71789 0.17731 0.73195 0.16597 0.74202 0.14838 C 0.74584 0.12755 0.7566 0.11389 0.76285 0.09468 C 0.76702 0.08218 0.76945 0.06921 0.77101 0.05579 C 0.77153 0.05069 0.77136 0.0456 0.77257 0.04074 C 0.7757 0.02801 0.78004 0.0213 0.7823 0.00856 C 0.78091 -0.02523 0.78438 -0.06019 0.77743 -0.09259 C 0.77483 -0.10463 0.76823 -0.12245 0.76285 -0.13333 C 0.7599 -0.13935 0.75573 -0.14421 0.7533 -0.1507 C 0.75226 -0.15347 0.75174 -0.15695 0.75 -0.15926 C 0.74723 -0.16296 0.74341 -0.16482 0.74028 -0.16782 C 0.72518 -0.18241 0.71337 -0.19583 0.69514 -0.20232 C 0.67796 -0.21713 0.66129 -0.21806 0.64028 -0.21945 C 0.60764 -0.22662 0.57726 -0.22269 0.54358 -0.22153 C 0.52431 -0.21806 0.5066 -0.21088 0.48716 -0.20857 C 0.46615 -0.19954 0.44427 -0.18958 0.42257 -0.18495 C 0.41632 -0.17176 0.42361 -0.18449 0.41129 -0.17431 C 0.40938 -0.17269 0.40834 -0.16945 0.40643 -0.16782 C 0.40556 -0.16713 0.39532 -0.16343 0.39514 -0.16343 C 0.39358 -0.16204 0.39202 -0.16042 0.39028 -0.15926 C 0.38872 -0.15833 0.38559 -0.15695 0.38559 -0.15695 " pathEditMode="relative" ptsTypes="fffffffffffffffffffffffffffffffffffffffffffA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86 0.0007 0.00972 0.00093 0.01458 0.00232 C 0.02326 0.00463 0.03003 0.01065 0.03871 0.01297 C 0.05659 0.02477 0.0401 0.01551 0.05798 0.02153 C 0.06649 0.02431 0.07378 0.02963 0.08229 0.03241 C 0.09132 0.03542 0.08298 0.03357 0.09357 0.03889 C 0.10573 0.04514 0.1177 0.04931 0.13055 0.05162 C 0.13819 0.0551 0.14704 0.06019 0.15486 0.0625 C 0.18194 0.07107 0.21111 0.07014 0.23871 0.07523 C 0.2526 0.08241 0.27222 0.09514 0.28698 0.09676 C 0.29791 0.09792 0.3085 0.09838 0.31927 0.09908 C 0.32309 0.09977 0.32691 0.1 0.33055 0.10116 C 0.33333 0.10209 0.33593 0.10463 0.33871 0.10556 C 0.34583 0.10787 0.37309 0.10949 0.37586 0.10973 C 0.46076 0.12547 0.50138 0.12223 0.60954 0.12477 C 0.65538 0.12894 0.69687 0.10973 0.74184 0.10324 C 0.7427 0.10278 0.75798 0.09584 0.76128 0.0926 C 0.76371 0.09028 0.76527 0.08658 0.7677 0.08403 C 0.77482 0.07686 0.78368 0.07107 0.79184 0.06667 C 0.7967 0.05718 0.79843 0.0463 0.80312 0.03658 C 0.81163 0.01875 0.82586 0.00811 0.83541 -0.00856 C 0.83663 -0.01365 0.83906 -0.01828 0.84027 -0.02361 C 0.84774 -0.0581 0.83576 -0.01689 0.84496 -0.04722 C 0.84687 -0.05902 0.85086 -0.06666 0.85486 -0.07731 C 0.84548 -0.12314 0.85468 -0.07546 0.85156 -0.2 C 0.85121 -0.21481 0.83784 -0.24953 0.83385 -0.26227 C 0.83038 -0.27361 0.83211 -0.28541 0.82413 -0.29236 C 0.82013 -0.30625 0.8125 -0.3162 0.80642 -0.32893 C 0.7993 -0.34375 0.79166 -0.35972 0.78055 -0.3699 C 0.77534 -0.39166 0.76267 -0.39768 0.74843 -0.40416 C 0.73559 -0.4037 0.68524 -0.40972 0.66458 -0.3956 C 0.65659 -0.39027 0.64357 -0.38773 0.63524 -0.38495 C 0.63211 -0.38379 0.62899 -0.38194 0.62586 -0.38055 C 0.6243 -0.37986 0.62083 -0.37847 0.62083 -0.37847 C 0.61336 -0.36342 0.6177 -0.36852 0.60954 -0.36111 C 0.60729 -0.35277 0.60642 -0.34444 0.60642 -0.33541 " pathEditMode="relative" ptsTypes="fffffffffffffffffffffffffffffffffffA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Jane</a:t>
            </a:r>
          </a:p>
          <a:p>
            <a:pPr>
              <a:buNone/>
            </a:pPr>
            <a:r>
              <a:rPr lang="en-US" dirty="0" smtClean="0"/>
              <a:t>are</a:t>
            </a:r>
          </a:p>
          <a:p>
            <a:pPr>
              <a:buNone/>
            </a:pPr>
            <a:r>
              <a:rPr lang="en-US" dirty="0" smtClean="0"/>
              <a:t>pupils</a:t>
            </a:r>
          </a:p>
          <a:p>
            <a:pPr>
              <a:buNone/>
            </a:pPr>
            <a:r>
              <a:rPr lang="en-US" dirty="0" smtClean="0"/>
              <a:t>Mike</a:t>
            </a:r>
          </a:p>
          <a:p>
            <a:pPr>
              <a:buNone/>
            </a:pPr>
            <a:r>
              <a:rPr lang="en-US" dirty="0" smtClean="0"/>
              <a:t>and</a:t>
            </a:r>
          </a:p>
          <a:p>
            <a:pPr>
              <a:buNone/>
            </a:pPr>
            <a:r>
              <a:rPr lang="en-US" dirty="0" smtClean="0"/>
              <a:t>not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358182" y="5887022"/>
            <a:ext cx="785818" cy="9709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91 0.00509 0.01198 0.00741 0.01771 0.01296 C 0.01945 0.01481 0.02066 0.01759 0.02257 0.01921 C 0.02605 0.02222 0.03021 0.02291 0.03386 0.02569 C 0.04237 0.03217 0.04462 0.03634 0.05487 0.04074 C 0.06007 0.04537 0.06563 0.04907 0.07101 0.0537 C 0.07639 0.06319 0.07969 0.07291 0.08716 0.07963 C 0.09011 0.08773 0.0915 0.0956 0.09514 0.10324 C 0.09671 0.12106 0.09705 0.13958 0.10487 0.15486 C 0.10869 0.17546 0.10539 0.16736 0.11285 0.18055 C 0.11823 0.20903 0.11389 0.19907 0.12101 0.21296 C 0.12205 0.21713 0.12379 0.22129 0.12414 0.22569 C 0.12466 0.23217 0.12483 0.23889 0.12587 0.24514 C 0.12796 0.25717 0.1349 0.27222 0.14028 0.28171 C 0.14271 0.29097 0.14601 0.29699 0.15 0.30532 C 0.15174 0.30879 0.154 0.31713 0.15643 0.32037 C 0.15782 0.32222 0.15973 0.32315 0.16129 0.32477 C 0.16615 0.32963 0.17101 0.33472 0.17587 0.33981 C 0.179 0.34305 0.18803 0.34398 0.19202 0.34629 C 0.20643 0.35463 0.21997 0.36157 0.23542 0.36551 C 0.24358 0.37106 0.25244 0.37315 0.26129 0.37639 C 0.30053 0.37569 0.33976 0.37546 0.379 0.37407 C 0.38959 0.37361 0.38907 0.37014 0.4 0.36782 C 0.40816 0.3662 0.43907 0.36389 0.44514 0.36342 C 0.45591 0.35879 0.46441 0.35393 0.47587 0.35046 C 0.47796 0.34907 0.48004 0.34745 0.4823 0.34629 C 0.48542 0.34467 0.49202 0.3419 0.49202 0.3419 C 0.49844 0.33611 0.50695 0.32639 0.51459 0.32245 C 0.52674 0.3162 0.5408 0.31504 0.5533 0.30972 C 0.56459 0.29907 0.54931 0.31204 0.57257 0.30324 C 0.5757 0.30208 0.57778 0.29861 0.58073 0.29676 C 0.58924 0.29166 0.59219 0.2919 0.60157 0.29028 C 0.60678 0.28541 0.61285 0.28518 0.61771 0.27963 C 0.62778 0.26782 0.63195 0.2493 0.64514 0.24514 C 0.65487 0.21991 0.64167 0.25208 0.6533 0.23009 C 0.65573 0.22546 0.6573 0.21991 0.65973 0.21504 C 0.66285 0.20231 0.66216 0.18958 0.65643 0.17847 C 0.65382 0.16782 0.65226 0.15903 0.64514 0.15254 C 0.64237 0.13727 0.64584 0.15 0.63716 0.13541 C 0.62796 0.11991 0.62813 0.1081 0.61129 0.09676 C 0.58698 0.08055 0.59566 0.08796 0.58386 0.07731 C 0.57744 0.05949 0.56355 0.05 0.55 0.04305 C 0.54584 0.04097 0.53716 0.03866 0.53716 0.03866 C 0.52344 0.02477 0.50799 0.02176 0.49202 0.01504 C 0.45695 0.00046 0.49671 0.01366 0.47414 0.00648 C 0.45625 -0.00579 0.44375 -0.00695 0.42257 -0.00857 C 0.4106 -0.01505 0.3981 -0.01482 0.38542 -0.01713 C 0.32518 -0.01644 0.26476 -0.02037 0.20487 -0.01296 C 0.19202 -0.01134 0.1823 0.00139 0.17101 0.00416 C 0.15886 0.00694 0.1448 0.00648 0.1323 0.00648 " pathEditMode="relative" ptsTypes="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81 0.00695 0.00416 0.01134 0.01284 0.01505 C 0.01562 0.0213 0.01788 0.02824 0.02256 0.03241 C 0.02743 0.03681 0.03385 0.03773 0.03871 0.04306 C 0.04618 0.05116 0.05156 0.05926 0.06128 0.0625 C 0.07274 0.07778 0.08732 0.08241 0.10156 0.09051 C 0.17152 0.13079 0.25746 0.1132 0.32899 0.11412 C 0.33819 0.11713 0.34687 0.12431 0.35642 0.12477 C 0.37361 0.12546 0.39079 0.12639 0.40798 0.12708 C 0.44496 0.13889 0.42031 0.13125 0.50329 0.12917 C 0.51927 0.13171 0.52083 0.1331 0.54027 0.12917 C 0.54826 0.12755 0.55816 0.12107 0.56614 0.11829 C 0.57708 0.10903 0.58194 0.10093 0.59513 0.09699 C 0.59722 0.0963 0.59947 0.0956 0.60156 0.09468 C 0.60486 0.09329 0.61128 0.09051 0.61128 0.09051 C 0.62066 0.07801 0.63125 0.06852 0.64201 0.0581 C 0.64704 0.04815 0.65156 0.03889 0.65798 0.03033 C 0.66111 0.01991 0.66354 0.01458 0.66927 0.00648 C 0.67222 -0.01504 0.68142 -0.03217 0.68871 -0.05162 C 0.6901 -0.06342 0.69236 -0.07245 0.69513 -0.08379 C 0.69444 -0.09676 0.69513 -0.13472 0.68871 -0.15463 C 0.68663 -0.16088 0.68211 -0.16481 0.67899 -0.16967 C 0.66927 -0.18449 0.66128 -0.2 0.6467 -0.20625 C 0.63611 -0.2169 0.64479 -0.20995 0.63229 -0.21504 C 0.62725 -0.21713 0.62274 -0.22176 0.6177 -0.22361 C 0.6052 -0.22847 0.59305 -0.23102 0.58055 -0.23634 C 0.53923 -0.27523 0.42899 -0.2493 0.42899 -0.2493 C 0.39722 -0.2537 0.36961 -0.25648 0.33715 -0.25787 C 0.31267 -0.26065 0.32291 -0.25741 0.30642 -0.26435 C 0.30416 -0.26528 0.30225 -0.26759 0.3 -0.26875 C 0.29687 -0.27037 0.29027 -0.27292 0.29027 -0.27292 C 0.26649 -0.27083 0.27447 -0.27523 0.26458 -0.26875 " pathEditMode="relative" ptsTypes="fffffffffffffffffffffffffffffff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7 0.0007 0.0033 0.00116 0.00487 0.00209 C 0.00712 0.00325 0.00903 0.0051 0.01129 0.00625 C 0.01823 0.0095 0.0257 0.01065 0.0323 0.01505 C 0.03403 0.01621 0.03542 0.01829 0.03716 0.01922 C 0.03976 0.02038 0.04254 0.02038 0.04514 0.0213 C 0.04844 0.02246 0.05487 0.0257 0.05487 0.0257 C 0.06858 0.03774 0.07882 0.04213 0.09514 0.04514 C 0.11702 0.05579 0.14028 0.06852 0.16285 0.07524 C 0.17934 0.0801 0.19618 0.08218 0.21285 0.08588 C 0.22553 0.0926 0.23646 0.0963 0.25 0.09885 C 0.25851 0.10649 0.26823 0.10417 0.27743 0.1095 C 0.28855 0.11598 0.29966 0.12223 0.31129 0.12686 C 0.33299 0.13565 0.3566 0.13334 0.379 0.1375 C 0.42014 0.15348 0.42171 0.14352 0.49028 0.1419 C 0.51407 0.13797 0.5375 0.13334 0.56129 0.13102 C 0.56771 0.12825 0.575 0.12755 0.58073 0.12246 C 0.5823 0.12107 0.58368 0.11899 0.58542 0.11829 C 0.59358 0.11528 0.62605 0.11389 0.62743 0.11389 C 0.63073 0.1125 0.63386 0.11088 0.63716 0.1095 C 0.63924 0.10857 0.6415 0.10834 0.64358 0.10741 C 0.64792 0.10556 0.65643 0.10093 0.65643 0.10093 C 0.66094 0.0919 0.66754 0.08959 0.67414 0.0838 C 0.67796 0.06922 0.67917 0.05602 0.68542 0.04283 C 0.69428 -0.01134 0.6875 -0.06296 0.66285 -0.10555 C 0.66146 -0.1081 0.66129 -0.1118 0.65973 -0.11412 C 0.65261 -0.12476 0.64445 -0.12569 0.63542 -0.13125 C 0.61441 -0.14375 0.63664 -0.13379 0.62257 -0.13981 C 0.61441 -0.14814 0.61216 -0.15046 0.60157 -0.15277 C 0.57622 -0.1655 0.55105 -0.17476 0.52414 -0.1787 C 0.49219 -0.20717 0.52882 -0.17615 0.42257 -0.18495 C 0.41997 -0.18518 0.41858 -0.19004 0.41615 -0.19143 C 0.40851 -0.19606 0.39844 -0.19791 0.39028 -0.2 C 0.37275 -0.21597 0.35139 -0.20879 0.33073 -0.20879 " pathEditMode="relative" ptsTypes="fffffffffffffffffffffffffffffffff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44 0.00052 0.0088 0.00156 0.01296 C 0.00364 0.02153 0.00625 0.01898 0.01128 0.02384 C 0.01319 0.0257 0.01441 0.02847 0.01614 0.03033 C 0.02135 0.03565 0.02812 0.03866 0.03229 0.04537 C 0.04514 0.06667 0.03229 0.04815 0.04514 0.06042 C 0.05364 0.06829 0.0625 0.07616 0.071 0.08403 C 0.0783 0.09074 0.08368 0.10116 0.09184 0.10556 C 0.10833 0.11435 0.12343 0.12454 0.13715 0.13982 C 0.14253 0.14583 0.15017 0.15023 0.15486 0.15718 C 0.15798 0.16181 0.15937 0.16806 0.16284 0.17222 C 0.17708 0.18935 0.18142 0.19121 0.19514 0.2 C 0.20156 0.22176 0.1934 0.20301 0.20642 0.21296 C 0.20816 0.21435 0.20798 0.21806 0.20972 0.21945 C 0.21198 0.2213 0.2151 0.22083 0.2177 0.22153 C 0.23698 0.23218 0.25833 0.24607 0.27899 0.25162 C 0.32743 0.26458 0.38038 0.25903 0.42882 0.26042 C 0.70816 0.25787 0.61076 0.26898 0.73871 0.24537 C 0.74791 0.23796 0.75555 0.23472 0.76614 0.23241 C 0.77725 0.22246 0.77361 0.22801 0.77899 0.21736 C 0.78871 0.16389 0.78177 0.20533 0.77743 0.06898 C 0.77708 0.05764 0.77326 0.04491 0.76614 0.03889 C 0.76111 0.02546 0.75486 0.01435 0.74843 0.00232 C 0.74392 -0.00602 0.74461 -0.01458 0.73715 -0.02129 C 0.725 -0.03217 0.71041 -0.03866 0.6967 -0.04514 C 0.68871 -0.04884 0.68246 -0.05926 0.67413 -0.06018 C 0.66823 -0.06088 0.66232 -0.06157 0.65642 -0.06227 C 0.59496 -0.08217 0.52482 -0.06805 0.46614 -0.06875 C 0.45885 -0.07176 0.45104 -0.07731 0.44357 -0.07731 " pathEditMode="relative" ptsTypes="ffffffffffffffffffffffffffffA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546 0.0051 0.02292 0.0051 0.04202 0.00649 C 0.12726 0.02871 0.03889 0.00625 0.28542 0.01297 C 0.30382 0.01343 0.32726 0.0345 0.34671 0.03866 C 0.35348 0.04491 0.36007 0.04399 0.36771 0.04746 C 0.3823 0.05394 0.39584 0.06227 0.41129 0.06667 C 0.42726 0.0713 0.44358 0.07269 0.45973 0.07524 C 0.50955 0.07385 0.55973 0.07315 0.60973 0.07107 C 0.62935 0.07038 0.64167 0.05926 0.65973 0.05163 C 0.67483 0.04538 0.68994 0.04098 0.70487 0.0345 C 0.71007 0.02963 0.71337 0.02408 0.71945 0.02153 C 0.72101 0.02014 0.72292 0.01922 0.72414 0.01713 C 0.72518 0.01551 0.72466 0.01227 0.72587 0.01088 C 0.72882 0.00764 0.73976 0.00209 0.74358 0 C 0.74688 -0.00439 0.75 -0.00856 0.7533 -0.01296 C 0.75573 -0.0162 0.75539 -0.02152 0.75643 -0.02569 C 0.75886 -0.03541 0.7625 -0.04375 0.76459 -0.0537 C 0.76528 -0.05717 0.76546 -0.06111 0.76615 -0.06458 C 0.76702 -0.06898 0.76945 -0.07731 0.76945 -0.07731 C 0.76997 -0.08171 0.77014 -0.08611 0.77101 -0.09027 C 0.77223 -0.09606 0.77587 -0.1074 0.77587 -0.1074 C 0.77935 -0.15162 0.78073 -0.15671 0.77744 -0.21921 C 0.77709 -0.2243 0.77084 -0.2405 0.76945 -0.24513 C 0.76771 -0.25763 0.76615 -0.27037 0.75799 -0.27731 C 0.75278 -0.28935 0.75487 -0.29351 0.74514 -0.29675 C 0.73004 -0.31689 0.74584 -0.29861 0.73386 -0.3074 C 0.7165 -0.32037 0.73247 -0.31504 0.70973 -0.31828 C 0.65851 -0.35162 0.59566 -0.32615 0.53872 -0.32685 C 0.52709 -0.33148 0.52396 -0.33055 0.52396 -0.34629 " pathEditMode="relative" ptsTypes="ffffffffffffffffffffffffffffA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806 0.0081 0.03941 0.01366 0.0566 0.02361 C 0.07118 0.03195 0.08646 0.03866 0.10174 0.04514 C 0.1132 0.05 0.11962 0.05533 0.13073 0.0581 C 0.14219 0.06852 0.15747 0.07523 0.17101 0.07963 C 0.18021 0.08796 0.17153 0.08148 0.18715 0.08611 C 0.19618 0.08889 0.20382 0.09445 0.21302 0.09676 C 0.23733 0.11019 0.26268 0.11829 0.28715 0.13125 C 0.29028 0.13287 0.29358 0.13449 0.29688 0.13542 C 0.30434 0.1375 0.31945 0.13982 0.31945 0.13982 C 0.33021 0.14954 0.35625 0.1544 0.36788 0.15926 C 0.37604 0.1625 0.38368 0.16736 0.39202 0.16991 C 0.3967 0.1713 0.40174 0.17245 0.4066 0.17431 C 0.4132 0.17685 0.43698 0.19005 0.44844 0.19144 C 0.45868 0.19259 0.46893 0.19283 0.47917 0.19352 C 0.49184 0.19722 0.50313 0.20602 0.51615 0.20857 C 0.52865 0.21088 0.57031 0.2125 0.57743 0.21296 C 0.62396 0.19815 0.67448 0.21227 0.72257 0.2044 C 0.72743 0.20232 0.73229 0.2 0.73715 0.19792 C 0.74288 0.19537 0.74705 0.18773 0.7533 0.18495 C 0.76077 0.175 0.76545 0.16875 0.76788 0.15486 C 0.76893 0.14908 0.77101 0.13773 0.77101 0.13773 C 0.77049 0.08403 0.77049 0.03009 0.76945 -0.02361 C 0.76927 -0.03148 0.7592 -0.04537 0.75816 -0.04722 C 0.75643 -0.05023 0.75695 -0.05532 0.75486 -0.0581 C 0.7533 -0.06018 0.75052 -0.05949 0.74844 -0.06018 C 0.73941 -0.07222 0.74844 -0.06227 0.73403 -0.07083 C 0.70955 -0.08565 0.73698 -0.07199 0.72101 -0.07963 C 0.71476 -0.09236 0.72188 -0.08009 0.70816 -0.09236 C 0.70625 -0.09398 0.70521 -0.09722 0.7033 -0.09884 C 0.69601 -0.10509 0.68577 -0.10741 0.67743 -0.10972 C 0.66962 -0.11597 0.66545 -0.12014 0.6566 -0.12245 C 0.65191 -0.13171 0.64688 -0.13495 0.63872 -0.1375 C 0.63715 -0.13889 0.63577 -0.14074 0.63403 -0.1419 C 0.63247 -0.14282 0.63056 -0.14282 0.62917 -0.14398 C 0.62049 -0.15162 0.62847 -0.14977 0.61945 -0.15255 C 0.61632 -0.15347 0.60972 -0.15486 0.60972 -0.15486 " pathEditMode="relative" ptsTypes="ffffffffffffffffffffffffffffffffffffA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правильные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en-US" dirty="0" smtClean="0"/>
              <a:t>Snowy am little.</a:t>
            </a:r>
          </a:p>
          <a:p>
            <a:pPr algn="r">
              <a:buNone/>
            </a:pPr>
            <a:r>
              <a:rPr lang="en-US" dirty="0" smtClean="0"/>
              <a:t>I is at home.</a:t>
            </a:r>
          </a:p>
          <a:p>
            <a:pPr algn="r">
              <a:buNone/>
            </a:pPr>
            <a:r>
              <a:rPr lang="en-US" dirty="0" smtClean="0"/>
              <a:t>We are pupils.</a:t>
            </a:r>
          </a:p>
          <a:p>
            <a:pPr algn="r">
              <a:buNone/>
            </a:pPr>
            <a:r>
              <a:rPr lang="en-US" dirty="0" smtClean="0"/>
              <a:t>My mother is kind.</a:t>
            </a:r>
          </a:p>
          <a:p>
            <a:pPr algn="r">
              <a:buNone/>
            </a:pPr>
            <a:r>
              <a:rPr lang="en-US" dirty="0" smtClean="0"/>
              <a:t>They is six.</a:t>
            </a:r>
          </a:p>
          <a:p>
            <a:pPr algn="r">
              <a:buNone/>
            </a:pPr>
            <a:r>
              <a:rPr lang="en-US" dirty="0" smtClean="0"/>
              <a:t>Are you at school?</a:t>
            </a:r>
            <a:endParaRPr lang="ru-RU" dirty="0"/>
          </a:p>
        </p:txBody>
      </p:sp>
      <p:pic>
        <p:nvPicPr>
          <p:cNvPr id="4" name="Рисунок 3" descr="post-42108-13218742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929066"/>
            <a:ext cx="1753864" cy="1753864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30180" y="6029898"/>
            <a:ext cx="613820" cy="82810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erb-to-b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31451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en-US" dirty="0" smtClean="0"/>
              <a:t>Hi, friends!</a:t>
            </a:r>
            <a:br>
              <a:rPr lang="en-US" dirty="0" smtClean="0"/>
            </a:br>
            <a:r>
              <a:rPr lang="en-US" dirty="0" smtClean="0"/>
              <a:t>Welcome to the Grammar Land!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4038600" cy="4268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Hi!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I’m Dragon.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71678"/>
            <a:ext cx="4038600" cy="4054485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Hi! I’m </a:t>
            </a:r>
            <a:r>
              <a:rPr lang="en-US" dirty="0" err="1" smtClean="0"/>
              <a:t>Buratino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Who are you?</a:t>
            </a:r>
          </a:p>
        </p:txBody>
      </p:sp>
      <p:pic>
        <p:nvPicPr>
          <p:cNvPr id="9" name="Рисунок 8" descr="post-42108-13218742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214686"/>
            <a:ext cx="2396806" cy="2396806"/>
          </a:xfrm>
          <a:prstGeom prst="rect">
            <a:avLst/>
          </a:prstGeom>
        </p:spPr>
      </p:pic>
      <p:pic>
        <p:nvPicPr>
          <p:cNvPr id="10" name="Рисунок 9" descr="xdrwbrflwsaovzpssher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3429000"/>
            <a:ext cx="1853470" cy="2428868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072462" y="6143644"/>
            <a:ext cx="857224" cy="7143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buratino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3108" y="3214686"/>
            <a:ext cx="1733570" cy="208198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Sit down, </a:t>
            </a:r>
            <a:r>
              <a:rPr lang="en-US" dirty="0" err="1" smtClean="0"/>
              <a:t>Buratino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I’ll teach you!</a:t>
            </a:r>
          </a:p>
          <a:p>
            <a:endParaRPr lang="ru-RU" dirty="0"/>
          </a:p>
        </p:txBody>
      </p:sp>
      <p:pic>
        <p:nvPicPr>
          <p:cNvPr id="6" name="Рисунок 5" descr="post-42108-132187428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3357562"/>
            <a:ext cx="2182492" cy="2182492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642910" cy="7857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Глагол</a:t>
            </a:r>
            <a:r>
              <a:rPr lang="ru-RU" b="1" dirty="0"/>
              <a:t> </a:t>
            </a:r>
            <a:r>
              <a:rPr lang="en-US" b="1" u="sng" dirty="0" smtClean="0"/>
              <a:t>to be</a:t>
            </a:r>
            <a:r>
              <a:rPr lang="en-US" b="1" dirty="0" smtClean="0"/>
              <a:t> </a:t>
            </a:r>
            <a:r>
              <a:rPr lang="ru-RU" dirty="0"/>
              <a:t>в настоящем времени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Глагол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en-US" b="1" u="sng" dirty="0">
                <a:solidFill>
                  <a:srgbClr val="002060"/>
                </a:solidFill>
              </a:rPr>
              <a:t>be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в настоящем времени имеет 3 формы: </a:t>
            </a:r>
            <a:r>
              <a:rPr lang="en-US" b="1" u="sng" dirty="0">
                <a:solidFill>
                  <a:srgbClr val="002060"/>
                </a:solidFill>
              </a:rPr>
              <a:t>am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en-US" b="1" u="sng" dirty="0">
                <a:solidFill>
                  <a:srgbClr val="002060"/>
                </a:solidFill>
              </a:rPr>
              <a:t>are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en-US" b="1" u="sng" dirty="0">
                <a:solidFill>
                  <a:srgbClr val="002060"/>
                </a:solidFill>
              </a:rPr>
              <a:t>is</a:t>
            </a:r>
            <a:r>
              <a:rPr lang="ru-RU" dirty="0">
                <a:solidFill>
                  <a:srgbClr val="002060"/>
                </a:solidFill>
              </a:rPr>
              <a:t>. В русском языке эти формы соответствуют форме глагола </a:t>
            </a:r>
            <a:r>
              <a:rPr lang="ru-RU" b="1" dirty="0">
                <a:solidFill>
                  <a:srgbClr val="002060"/>
                </a:solidFill>
              </a:rPr>
              <a:t>быть – есть</a:t>
            </a:r>
            <a:r>
              <a:rPr lang="ru-RU" dirty="0">
                <a:solidFill>
                  <a:srgbClr val="002060"/>
                </a:solidFill>
              </a:rPr>
              <a:t>, которая </a:t>
            </a:r>
            <a:r>
              <a:rPr lang="ru-RU" dirty="0" smtClean="0">
                <a:solidFill>
                  <a:srgbClr val="002060"/>
                </a:solidFill>
              </a:rPr>
              <a:t>часто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опускается. </a:t>
            </a:r>
            <a:endParaRPr lang="ru-RU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>
                <a:solidFill>
                  <a:srgbClr val="002060"/>
                </a:solidFill>
              </a:rPr>
              <a:t>                    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</a:t>
            </a:r>
            <a:r>
              <a:rPr lang="en-US" dirty="0" smtClean="0">
                <a:solidFill>
                  <a:srgbClr val="002060"/>
                </a:solidFill>
              </a:rPr>
              <a:t>Tom </a:t>
            </a:r>
            <a:r>
              <a:rPr lang="en-US" b="1" u="sng" dirty="0" smtClean="0">
                <a:solidFill>
                  <a:srgbClr val="002060"/>
                </a:solidFill>
              </a:rPr>
              <a:t>is</a:t>
            </a:r>
            <a:r>
              <a:rPr lang="en-US" dirty="0" smtClean="0">
                <a:solidFill>
                  <a:srgbClr val="002060"/>
                </a:solidFill>
              </a:rPr>
              <a:t> a cat.</a:t>
            </a:r>
            <a:endParaRPr lang="ru-RU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2060"/>
                </a:solidFill>
              </a:rPr>
              <a:t>           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Том  - кот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2060"/>
                </a:solidFill>
              </a:rPr>
              <a:t>                      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She </a:t>
            </a:r>
            <a:r>
              <a:rPr lang="en-US" b="1" u="sng" dirty="0">
                <a:solidFill>
                  <a:srgbClr val="002060"/>
                </a:solidFill>
              </a:rPr>
              <a:t>is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at school.                 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Она</a:t>
            </a:r>
            <a:r>
              <a:rPr lang="ru-RU" u="sng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в школе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2060"/>
                </a:solidFill>
              </a:rPr>
              <a:t>                      </a:t>
            </a: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en-US" dirty="0" smtClean="0">
                <a:solidFill>
                  <a:srgbClr val="002060"/>
                </a:solidFill>
              </a:rPr>
              <a:t>My pet </a:t>
            </a:r>
            <a:r>
              <a:rPr lang="en-US" b="1" u="sng" dirty="0" smtClean="0">
                <a:solidFill>
                  <a:srgbClr val="002060"/>
                </a:solidFill>
              </a:rPr>
              <a:t>is</a:t>
            </a:r>
            <a:r>
              <a:rPr lang="en-US" dirty="0" smtClean="0">
                <a:solidFill>
                  <a:srgbClr val="002060"/>
                </a:solidFill>
              </a:rPr>
              <a:t> funny.</a:t>
            </a:r>
            <a:endParaRPr lang="ru-RU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2060"/>
                </a:solidFill>
              </a:rPr>
              <a:t>                      </a:t>
            </a:r>
            <a:r>
              <a:rPr lang="ru-RU" dirty="0" smtClean="0">
                <a:solidFill>
                  <a:srgbClr val="002060"/>
                </a:solidFill>
              </a:rPr>
              <a:t>   Мой питомец забавный.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Но английское предложение без глагола существовать не может. Глагол </a:t>
            </a:r>
            <a:r>
              <a:rPr lang="en-US" b="1" u="sng" dirty="0">
                <a:solidFill>
                  <a:srgbClr val="002060"/>
                </a:solidFill>
              </a:rPr>
              <a:t>be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называют </a:t>
            </a:r>
            <a:r>
              <a:rPr lang="ru-RU" u="sng" dirty="0">
                <a:solidFill>
                  <a:srgbClr val="002060"/>
                </a:solidFill>
              </a:rPr>
              <a:t>глаголом-связкой</a:t>
            </a:r>
            <a:r>
              <a:rPr lang="ru-RU" dirty="0">
                <a:solidFill>
                  <a:srgbClr val="002060"/>
                </a:solidFill>
              </a:rPr>
              <a:t>, потому что никакого действия он не выражает, его задача – «связать» слова в предложение. Англичанин, который плохо говорит по-русски, сказал бы так: </a:t>
            </a:r>
          </a:p>
          <a:p>
            <a:r>
              <a:rPr lang="ru-RU" dirty="0">
                <a:solidFill>
                  <a:srgbClr val="002060"/>
                </a:solidFill>
              </a:rPr>
              <a:t>                      «Мой друг </a:t>
            </a:r>
            <a:r>
              <a:rPr lang="ru-RU" u="sng" dirty="0">
                <a:solidFill>
                  <a:srgbClr val="002060"/>
                </a:solidFill>
              </a:rPr>
              <a:t>есть</a:t>
            </a:r>
            <a:r>
              <a:rPr lang="ru-RU" dirty="0">
                <a:solidFill>
                  <a:srgbClr val="002060"/>
                </a:solidFill>
              </a:rPr>
              <a:t> дома», «Она </a:t>
            </a:r>
            <a:r>
              <a:rPr lang="ru-RU" u="sng" dirty="0">
                <a:solidFill>
                  <a:srgbClr val="002060"/>
                </a:solidFill>
              </a:rPr>
              <a:t>есть</a:t>
            </a:r>
            <a:r>
              <a:rPr lang="ru-RU" dirty="0">
                <a:solidFill>
                  <a:srgbClr val="002060"/>
                </a:solidFill>
              </a:rPr>
              <a:t> ученица»,</a:t>
            </a:r>
          </a:p>
          <a:p>
            <a:r>
              <a:rPr lang="ru-RU" dirty="0">
                <a:solidFill>
                  <a:srgbClr val="002060"/>
                </a:solidFill>
              </a:rPr>
              <a:t>                      «Ручка </a:t>
            </a:r>
            <a:r>
              <a:rPr lang="ru-RU" u="sng" dirty="0">
                <a:solidFill>
                  <a:srgbClr val="002060"/>
                </a:solidFill>
              </a:rPr>
              <a:t>есть</a:t>
            </a:r>
            <a:r>
              <a:rPr lang="ru-RU" dirty="0">
                <a:solidFill>
                  <a:srgbClr val="002060"/>
                </a:solidFill>
              </a:rPr>
              <a:t> красная» и т. п. </a:t>
            </a:r>
          </a:p>
          <a:p>
            <a:endParaRPr lang="ru-RU" dirty="0"/>
          </a:p>
        </p:txBody>
      </p:sp>
      <p:pic>
        <p:nvPicPr>
          <p:cNvPr id="7" name="Рисунок 6" descr="buratin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2357430"/>
            <a:ext cx="1606023" cy="1928802"/>
          </a:xfrm>
          <a:prstGeom prst="rect">
            <a:avLst/>
          </a:prstGeom>
        </p:spPr>
      </p:pic>
      <p:pic>
        <p:nvPicPr>
          <p:cNvPr id="8" name="Рисунок 7" descr="post-42108-132187428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2714620"/>
            <a:ext cx="1325236" cy="1325236"/>
          </a:xfrm>
          <a:prstGeom prst="rect">
            <a:avLst/>
          </a:prstGeom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530180" y="5857892"/>
            <a:ext cx="613820" cy="10001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Помимо того, что вам необходимо следить за тем, чтобы в английском предложении был глагол, вы ещё должны помнить соответствующую форму глагола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           </a:t>
            </a:r>
            <a:r>
              <a:rPr lang="en-US" dirty="0">
                <a:solidFill>
                  <a:srgbClr val="002060"/>
                </a:solidFill>
              </a:rPr>
              <a:t>I </a:t>
            </a:r>
            <a:r>
              <a:rPr lang="en-US" b="1" u="sng" dirty="0">
                <a:solidFill>
                  <a:srgbClr val="002060"/>
                </a:solidFill>
              </a:rPr>
              <a:t>am</a:t>
            </a:r>
            <a:r>
              <a:rPr lang="en-US" dirty="0">
                <a:solidFill>
                  <a:srgbClr val="002060"/>
                </a:solidFill>
              </a:rPr>
              <a:t> / you, we, they </a:t>
            </a:r>
            <a:r>
              <a:rPr lang="en-US" b="1" u="sng" dirty="0">
                <a:solidFill>
                  <a:srgbClr val="002060"/>
                </a:solidFill>
              </a:rPr>
              <a:t>are</a:t>
            </a:r>
            <a:r>
              <a:rPr lang="en-US" dirty="0">
                <a:solidFill>
                  <a:srgbClr val="002060"/>
                </a:solidFill>
              </a:rPr>
              <a:t> / he, she, it </a:t>
            </a:r>
            <a:r>
              <a:rPr lang="en-US" b="1" u="sng" dirty="0">
                <a:solidFill>
                  <a:srgbClr val="002060"/>
                </a:solidFill>
              </a:rPr>
              <a:t>is</a:t>
            </a:r>
            <a:r>
              <a:rPr lang="en-US" dirty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Обратите внимание на то, что не всегда следует переводить каждое слово: </a:t>
            </a:r>
          </a:p>
          <a:p>
            <a:r>
              <a:rPr lang="ru-RU" dirty="0">
                <a:solidFill>
                  <a:srgbClr val="002060"/>
                </a:solidFill>
              </a:rPr>
              <a:t>                  </a:t>
            </a:r>
            <a:r>
              <a:rPr lang="ru-RU" u="sng" dirty="0">
                <a:solidFill>
                  <a:srgbClr val="002060"/>
                </a:solidFill>
              </a:rPr>
              <a:t>Мне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семь </a:t>
            </a:r>
            <a:r>
              <a:rPr lang="ru-RU" dirty="0">
                <a:solidFill>
                  <a:srgbClr val="002060"/>
                </a:solidFill>
              </a:rPr>
              <a:t>лет. → </a:t>
            </a:r>
            <a:r>
              <a:rPr lang="en-US" i="1" u="sng" dirty="0">
                <a:solidFill>
                  <a:srgbClr val="002060"/>
                </a:solidFill>
              </a:rPr>
              <a:t>I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b="1" i="1" u="sng" dirty="0">
                <a:solidFill>
                  <a:srgbClr val="002060"/>
                </a:solidFill>
              </a:rPr>
              <a:t>am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7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                 </a:t>
            </a:r>
            <a:r>
              <a:rPr lang="ru-RU" u="sng" dirty="0">
                <a:solidFill>
                  <a:srgbClr val="002060"/>
                </a:solidFill>
              </a:rPr>
              <a:t>Ему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восемь лет</a:t>
            </a:r>
            <a:r>
              <a:rPr lang="ru-RU" dirty="0">
                <a:solidFill>
                  <a:srgbClr val="002060"/>
                </a:solidFill>
              </a:rPr>
              <a:t>. → </a:t>
            </a:r>
            <a:r>
              <a:rPr lang="en-US" i="1" u="sng" dirty="0">
                <a:solidFill>
                  <a:srgbClr val="002060"/>
                </a:solidFill>
              </a:rPr>
              <a:t>He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b="1" i="1" u="sng" dirty="0">
                <a:solidFill>
                  <a:srgbClr val="002060"/>
                </a:solidFill>
              </a:rPr>
              <a:t>is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8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buratin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900" y="3786190"/>
            <a:ext cx="1943100" cy="2333625"/>
          </a:xfrm>
          <a:prstGeom prst="rect">
            <a:avLst/>
          </a:prstGeom>
        </p:spPr>
      </p:pic>
      <p:pic>
        <p:nvPicPr>
          <p:cNvPr id="5" name="Рисунок 4" descr="post-42108-132187428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4643446"/>
            <a:ext cx="1396674" cy="1396674"/>
          </a:xfrm>
          <a:prstGeom prst="rect">
            <a:avLst/>
          </a:prstGeo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01090" y="6029898"/>
            <a:ext cx="642910" cy="82810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071546"/>
            <a:ext cx="8686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Чтобы сказать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(«Он не дома», «Ему не шесть лет»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нужно сразу после глагола-связки употребить слово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 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(= I’m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en-US" sz="2400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at home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 не дома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She 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(= She is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n’t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en-US" sz="2400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at school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школе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 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(= It is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n’t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a </a:t>
            </a:r>
            <a:r>
              <a:rPr lang="en-US" sz="2400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dog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собака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 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(= We are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n’t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en-US" sz="2400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eight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Нам не восемь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 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(= You are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n’t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en-US" sz="2400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lazy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ленивые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They 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(= They are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n’t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en-US" sz="2400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pupils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buratin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900" y="2786058"/>
            <a:ext cx="1943100" cy="2333625"/>
          </a:xfrm>
          <a:prstGeom prst="rect">
            <a:avLst/>
          </a:prstGeom>
        </p:spPr>
      </p:pic>
      <p:pic>
        <p:nvPicPr>
          <p:cNvPr id="6" name="Рисунок 5" descr="post-42108-132187428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36" y="857232"/>
            <a:ext cx="1857364" cy="1857364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458774" y="6315626"/>
            <a:ext cx="685226" cy="54237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Чтобы утвердительное предложение превратить в вопросительное, </a:t>
            </a:r>
            <a:r>
              <a:rPr lang="ru-RU" u="sng" dirty="0">
                <a:solidFill>
                  <a:srgbClr val="002060"/>
                </a:solidFill>
              </a:rPr>
              <a:t>нужно глагол поставить на 1-ое место</a:t>
            </a:r>
            <a:r>
              <a:rPr lang="ru-RU" dirty="0">
                <a:solidFill>
                  <a:srgbClr val="002060"/>
                </a:solidFill>
              </a:rPr>
              <a:t>: </a:t>
            </a:r>
          </a:p>
          <a:p>
            <a:r>
              <a:rPr lang="ru-RU" dirty="0">
                <a:solidFill>
                  <a:srgbClr val="002060"/>
                </a:solidFill>
              </a:rPr>
              <a:t>                               </a:t>
            </a:r>
            <a:r>
              <a:rPr lang="en-US" u="sng" dirty="0">
                <a:solidFill>
                  <a:srgbClr val="002060"/>
                </a:solidFill>
              </a:rPr>
              <a:t>He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u="sng" dirty="0">
                <a:solidFill>
                  <a:srgbClr val="002060"/>
                </a:solidFill>
              </a:rPr>
              <a:t>is</a:t>
            </a:r>
            <a:r>
              <a:rPr lang="en-US" dirty="0">
                <a:solidFill>
                  <a:srgbClr val="002060"/>
                </a:solidFill>
              </a:rPr>
              <a:t> a pupil.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                             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                              </a:t>
            </a:r>
            <a:r>
              <a:rPr lang="en-US" b="1" u="sng" dirty="0">
                <a:solidFill>
                  <a:srgbClr val="002060"/>
                </a:solidFill>
              </a:rPr>
              <a:t>Is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u="sng" dirty="0">
                <a:solidFill>
                  <a:srgbClr val="002060"/>
                </a:solidFill>
              </a:rPr>
              <a:t>he</a:t>
            </a:r>
            <a:r>
              <a:rPr lang="en-US" dirty="0">
                <a:solidFill>
                  <a:srgbClr val="002060"/>
                </a:solidFill>
              </a:rPr>
              <a:t> a pupil?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Вопросы, на которые можно ответить </a:t>
            </a:r>
            <a:r>
              <a:rPr lang="ru-RU" b="1" dirty="0">
                <a:solidFill>
                  <a:srgbClr val="002060"/>
                </a:solidFill>
              </a:rPr>
              <a:t>Да</a:t>
            </a:r>
            <a:r>
              <a:rPr lang="ru-RU" dirty="0">
                <a:solidFill>
                  <a:srgbClr val="002060"/>
                </a:solidFill>
              </a:rPr>
              <a:t> или </a:t>
            </a:r>
            <a:r>
              <a:rPr lang="ru-RU" b="1" dirty="0">
                <a:solidFill>
                  <a:srgbClr val="002060"/>
                </a:solidFill>
              </a:rPr>
              <a:t>Нет</a:t>
            </a:r>
            <a:r>
              <a:rPr lang="ru-RU" dirty="0">
                <a:solidFill>
                  <a:srgbClr val="002060"/>
                </a:solidFill>
              </a:rPr>
              <a:t>, называются </a:t>
            </a:r>
            <a:r>
              <a:rPr lang="ru-RU" b="1" u="sng" dirty="0">
                <a:solidFill>
                  <a:srgbClr val="002060"/>
                </a:solidFill>
              </a:rPr>
              <a:t>общими</a:t>
            </a:r>
            <a:r>
              <a:rPr lang="ru-RU" dirty="0">
                <a:solidFill>
                  <a:srgbClr val="002060"/>
                </a:solidFill>
              </a:rPr>
              <a:t>. В английском языке они всегда </a:t>
            </a:r>
            <a:r>
              <a:rPr lang="ru-RU" u="sng" dirty="0">
                <a:solidFill>
                  <a:srgbClr val="002060"/>
                </a:solidFill>
              </a:rPr>
              <a:t>начинаются с глагола: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r>
              <a:rPr lang="ru-RU" dirty="0">
                <a:solidFill>
                  <a:srgbClr val="002060"/>
                </a:solidFill>
              </a:rPr>
              <a:t>   </a:t>
            </a:r>
            <a:r>
              <a:rPr lang="en-US" b="1" u="sng" dirty="0">
                <a:solidFill>
                  <a:srgbClr val="002060"/>
                </a:solidFill>
              </a:rPr>
              <a:t>Am</a:t>
            </a:r>
            <a:r>
              <a:rPr lang="en-US" dirty="0">
                <a:solidFill>
                  <a:srgbClr val="002060"/>
                </a:solidFill>
              </a:rPr>
              <a:t> I at home</a:t>
            </a:r>
            <a:r>
              <a:rPr lang="ru-RU" dirty="0">
                <a:solidFill>
                  <a:srgbClr val="002060"/>
                </a:solidFill>
              </a:rPr>
              <a:t>?</a:t>
            </a:r>
          </a:p>
          <a:p>
            <a:r>
              <a:rPr lang="ru-RU" dirty="0">
                <a:solidFill>
                  <a:srgbClr val="002060"/>
                </a:solidFill>
              </a:rPr>
              <a:t>                            </a:t>
            </a:r>
            <a:r>
              <a:rPr lang="en-US" b="1" u="sng" dirty="0">
                <a:solidFill>
                  <a:srgbClr val="002060"/>
                </a:solidFill>
              </a:rPr>
              <a:t>Is</a:t>
            </a:r>
            <a:r>
              <a:rPr lang="en-US" dirty="0">
                <a:solidFill>
                  <a:srgbClr val="002060"/>
                </a:solidFill>
              </a:rPr>
              <a:t> he / she / it  at home?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                        </a:t>
            </a:r>
            <a:r>
              <a:rPr lang="en-US" b="1" u="sng" dirty="0">
                <a:solidFill>
                  <a:srgbClr val="002060"/>
                </a:solidFill>
              </a:rPr>
              <a:t>Are</a:t>
            </a:r>
            <a:r>
              <a:rPr lang="en-US" dirty="0">
                <a:solidFill>
                  <a:srgbClr val="002060"/>
                </a:solidFill>
              </a:rPr>
              <a:t> we / you / they at home?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 descr="buratin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4524375"/>
            <a:ext cx="1943100" cy="2333625"/>
          </a:xfrm>
          <a:prstGeom prst="rect">
            <a:avLst/>
          </a:prstGeom>
        </p:spPr>
      </p:pic>
      <p:pic>
        <p:nvPicPr>
          <p:cNvPr id="5" name="Рисунок 4" descr="post-42108-132187428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1714488"/>
            <a:ext cx="1539550" cy="1539550"/>
          </a:xfrm>
          <a:prstGeom prst="rect">
            <a:avLst/>
          </a:prstGeo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72528" y="5887022"/>
            <a:ext cx="357158" cy="9709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Ты всё понял?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А я сейчас познакомлю тебя со своим братом. Смотри!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Понять-то понял…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Но как это запомнить?</a:t>
            </a:r>
            <a:endParaRPr lang="ru-RU" dirty="0"/>
          </a:p>
        </p:txBody>
      </p:sp>
      <p:pic>
        <p:nvPicPr>
          <p:cNvPr id="7" name="Рисунок 6" descr="buratin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4826" y="2487754"/>
            <a:ext cx="1943100" cy="2333625"/>
          </a:xfrm>
          <a:prstGeom prst="rect">
            <a:avLst/>
          </a:prstGeom>
        </p:spPr>
      </p:pic>
      <p:pic>
        <p:nvPicPr>
          <p:cNvPr id="8" name="Рисунок 7" descr="post-42108-132187428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2428868"/>
            <a:ext cx="2396806" cy="2396806"/>
          </a:xfrm>
          <a:prstGeom prst="rect">
            <a:avLst/>
          </a:prstGeom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643966" y="5887022"/>
            <a:ext cx="500034" cy="9709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r">
              <a:buNone/>
            </a:pPr>
            <a:r>
              <a:rPr lang="ru-RU" dirty="0" smtClean="0">
                <a:solidFill>
                  <a:srgbClr val="002060"/>
                </a:solidFill>
              </a:rPr>
              <a:t>Я – твой друг. Дракон </a:t>
            </a:r>
            <a:r>
              <a:rPr lang="en-US" b="1" u="sng" dirty="0" smtClean="0">
                <a:solidFill>
                  <a:srgbClr val="002060"/>
                </a:solidFill>
              </a:rPr>
              <a:t>to be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algn="r">
              <a:buNone/>
            </a:pPr>
            <a:r>
              <a:rPr lang="ru-RU" dirty="0" smtClean="0">
                <a:solidFill>
                  <a:srgbClr val="002060"/>
                </a:solidFill>
              </a:rPr>
              <a:t>На меня ты посмотри</a:t>
            </a:r>
          </a:p>
          <a:p>
            <a:pPr algn="r">
              <a:buNone/>
            </a:pPr>
            <a:r>
              <a:rPr lang="ru-RU" dirty="0" smtClean="0">
                <a:solidFill>
                  <a:srgbClr val="002060"/>
                </a:solidFill>
              </a:rPr>
              <a:t>И запомни без проблем:</a:t>
            </a:r>
          </a:p>
          <a:p>
            <a:pPr algn="r">
              <a:buNone/>
            </a:pPr>
            <a:r>
              <a:rPr lang="ru-RU" dirty="0" smtClean="0">
                <a:solidFill>
                  <a:srgbClr val="002060"/>
                </a:solidFill>
              </a:rPr>
              <a:t>Вместе с </a:t>
            </a:r>
            <a:r>
              <a:rPr lang="en-US" b="1" u="sng" dirty="0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я буду </a:t>
            </a:r>
            <a:r>
              <a:rPr lang="en-US" b="1" u="sng" dirty="0" smtClean="0">
                <a:solidFill>
                  <a:srgbClr val="002060"/>
                </a:solidFill>
              </a:rPr>
              <a:t>am</a:t>
            </a:r>
          </a:p>
          <a:p>
            <a:pPr algn="r">
              <a:buNone/>
            </a:pPr>
            <a:r>
              <a:rPr lang="en-US" b="1" u="sng" dirty="0" smtClean="0">
                <a:solidFill>
                  <a:srgbClr val="002060"/>
                </a:solidFill>
              </a:rPr>
              <a:t>He, she, it </a:t>
            </a:r>
            <a:r>
              <a:rPr lang="ru-RU" dirty="0" smtClean="0">
                <a:solidFill>
                  <a:srgbClr val="002060"/>
                </a:solidFill>
              </a:rPr>
              <a:t>скатились вниз</a:t>
            </a:r>
          </a:p>
          <a:p>
            <a:pPr algn="r">
              <a:buNone/>
            </a:pPr>
            <a:r>
              <a:rPr lang="ru-RU" dirty="0" smtClean="0">
                <a:solidFill>
                  <a:srgbClr val="002060"/>
                </a:solidFill>
              </a:rPr>
              <a:t>Там их встретит братец </a:t>
            </a:r>
            <a:r>
              <a:rPr lang="en-US" b="1" u="sng" dirty="0" smtClean="0">
                <a:solidFill>
                  <a:srgbClr val="002060"/>
                </a:solidFill>
              </a:rPr>
              <a:t>is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algn="r">
              <a:buNone/>
            </a:pPr>
            <a:r>
              <a:rPr lang="ru-RU" dirty="0" smtClean="0">
                <a:solidFill>
                  <a:srgbClr val="002060"/>
                </a:solidFill>
              </a:rPr>
              <a:t>Завязалась чехарда – </a:t>
            </a:r>
          </a:p>
          <a:p>
            <a:pPr algn="r">
              <a:buNone/>
            </a:pPr>
            <a:r>
              <a:rPr lang="en-US" b="1" u="sng" dirty="0" smtClean="0">
                <a:solidFill>
                  <a:srgbClr val="002060"/>
                </a:solidFill>
              </a:rPr>
              <a:t>You, we, they </a:t>
            </a:r>
            <a:r>
              <a:rPr lang="ru-RU" dirty="0" smtClean="0">
                <a:solidFill>
                  <a:srgbClr val="002060"/>
                </a:solidFill>
              </a:rPr>
              <a:t>догнали </a:t>
            </a:r>
            <a:r>
              <a:rPr lang="en-US" b="1" u="sng" dirty="0" smtClean="0">
                <a:solidFill>
                  <a:srgbClr val="002060"/>
                </a:solidFill>
              </a:rPr>
              <a:t>are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1329665941_20120219-133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3500462" cy="4367225"/>
          </a:xfrm>
          <a:prstGeom prst="rect">
            <a:avLst/>
          </a:prstGeom>
        </p:spPr>
      </p:pic>
      <p:pic>
        <p:nvPicPr>
          <p:cNvPr id="6" name="Рисунок 5" descr="buratin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5167317"/>
            <a:ext cx="1407752" cy="1690683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643966" y="5500702"/>
            <a:ext cx="500034" cy="9709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609</Words>
  <Application>Microsoft Office PowerPoint</Application>
  <PresentationFormat>Экран (4:3)</PresentationFormat>
  <Paragraphs>147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Страна Грамматика глагол to be в настоящем времени</vt:lpstr>
      <vt:lpstr>Hi, friends! Welcome to the Grammar Land!</vt:lpstr>
      <vt:lpstr>Слайд 3</vt:lpstr>
      <vt:lpstr>Глагол to be в настоящем времени </vt:lpstr>
      <vt:lpstr>Слайд 5</vt:lpstr>
      <vt:lpstr>Слайд 6</vt:lpstr>
      <vt:lpstr>Слайд 7</vt:lpstr>
      <vt:lpstr>Слайд 8</vt:lpstr>
      <vt:lpstr>Слайд 9</vt:lpstr>
      <vt:lpstr>Теперь давай проверим, как ты всё запомнил</vt:lpstr>
      <vt:lpstr>Какое слово выбрать?</vt:lpstr>
      <vt:lpstr>Какое слово выбрать?</vt:lpstr>
      <vt:lpstr>Какое слово выбрать?</vt:lpstr>
      <vt:lpstr>Задай вопрос</vt:lpstr>
      <vt:lpstr>Составь предложение</vt:lpstr>
      <vt:lpstr>Найди правильные предложения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Страна Грамматика глагол to be в настоящем времени</dc:title>
  <dc:creator>User</dc:creator>
  <cp:lastModifiedBy>Ink</cp:lastModifiedBy>
  <cp:revision>25</cp:revision>
  <dcterms:created xsi:type="dcterms:W3CDTF">2012-10-02T09:43:30Z</dcterms:created>
  <dcterms:modified xsi:type="dcterms:W3CDTF">2013-01-15T07:42:25Z</dcterms:modified>
</cp:coreProperties>
</file>