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5FCEA-8E84-4907-8772-65AAF3C95066}" type="doc">
      <dgm:prSet loTypeId="urn:microsoft.com/office/officeart/2005/8/layout/arrow2" loCatId="process" qsTypeId="urn:microsoft.com/office/officeart/2005/8/quickstyle/simple4" qsCatId="simple" csTypeId="urn:microsoft.com/office/officeart/2005/8/colors/colorful1#1" csCatId="colorful" phldr="1"/>
      <dgm:spPr/>
    </dgm:pt>
    <dgm:pt modelId="{281802DE-DF32-4366-B4B7-28CFC5BBA31E}">
      <dgm:prSet phldrT="[Текст]" custT="1"/>
      <dgm:spPr/>
      <dgm:t>
        <a:bodyPr/>
        <a:lstStyle/>
        <a:p>
          <a:r>
            <a:rPr lang="ru-RU" sz="2000" b="1" dirty="0" smtClean="0"/>
            <a:t>Количество и качество природных ресурсов</a:t>
          </a:r>
          <a:endParaRPr lang="ru-RU" sz="2000" b="1" dirty="0"/>
        </a:p>
      </dgm:t>
    </dgm:pt>
    <dgm:pt modelId="{8E159A15-39B7-4A22-BC84-E187C0FF2D63}" type="parTrans" cxnId="{3A23A0E2-4107-49EC-A536-DB9241414B0C}">
      <dgm:prSet/>
      <dgm:spPr/>
      <dgm:t>
        <a:bodyPr/>
        <a:lstStyle/>
        <a:p>
          <a:endParaRPr lang="ru-RU"/>
        </a:p>
      </dgm:t>
    </dgm:pt>
    <dgm:pt modelId="{B4B29AA8-9E88-4945-A1E2-9381A2B78314}" type="sibTrans" cxnId="{3A23A0E2-4107-49EC-A536-DB9241414B0C}">
      <dgm:prSet/>
      <dgm:spPr/>
      <dgm:t>
        <a:bodyPr/>
        <a:lstStyle/>
        <a:p>
          <a:endParaRPr lang="ru-RU"/>
        </a:p>
      </dgm:t>
    </dgm:pt>
    <dgm:pt modelId="{CB2C58A2-3455-4AF5-8022-D992D7A58B88}">
      <dgm:prSet phldrT="[Текст]" custT="1"/>
      <dgm:spPr/>
      <dgm:t>
        <a:bodyPr/>
        <a:lstStyle/>
        <a:p>
          <a:r>
            <a:rPr lang="ru-RU" sz="2000" b="1" dirty="0" smtClean="0"/>
            <a:t>Технический прогресс</a:t>
          </a:r>
          <a:endParaRPr lang="ru-RU" sz="2000" b="1" dirty="0"/>
        </a:p>
      </dgm:t>
    </dgm:pt>
    <dgm:pt modelId="{1F9E1C1B-C31F-423B-A108-DC6F8EAC8421}" type="parTrans" cxnId="{3CDCEE6B-FF7F-4EE4-8847-E770A52787D8}">
      <dgm:prSet/>
      <dgm:spPr/>
      <dgm:t>
        <a:bodyPr/>
        <a:lstStyle/>
        <a:p>
          <a:endParaRPr lang="ru-RU"/>
        </a:p>
      </dgm:t>
    </dgm:pt>
    <dgm:pt modelId="{98EC2E2E-CF14-45D1-8213-F67317B031EB}" type="sibTrans" cxnId="{3CDCEE6B-FF7F-4EE4-8847-E770A52787D8}">
      <dgm:prSet/>
      <dgm:spPr/>
      <dgm:t>
        <a:bodyPr/>
        <a:lstStyle/>
        <a:p>
          <a:endParaRPr lang="ru-RU"/>
        </a:p>
      </dgm:t>
    </dgm:pt>
    <dgm:pt modelId="{01BDED2C-B34B-4207-9EE4-A8982CCD34FC}">
      <dgm:prSet phldrT="[Текст]" custT="1"/>
      <dgm:spPr/>
      <dgm:t>
        <a:bodyPr/>
        <a:lstStyle/>
        <a:p>
          <a:r>
            <a:rPr lang="ru-RU" sz="2000" b="1" dirty="0" smtClean="0"/>
            <a:t>Инвестиции</a:t>
          </a:r>
          <a:endParaRPr lang="ru-RU" sz="2000" b="1" dirty="0"/>
        </a:p>
      </dgm:t>
    </dgm:pt>
    <dgm:pt modelId="{5787C1A7-281D-40C8-829E-CEDA947A8B9C}" type="parTrans" cxnId="{06385D35-0C01-49EB-8500-BB85BDC0B625}">
      <dgm:prSet/>
      <dgm:spPr/>
      <dgm:t>
        <a:bodyPr/>
        <a:lstStyle/>
        <a:p>
          <a:endParaRPr lang="ru-RU"/>
        </a:p>
      </dgm:t>
    </dgm:pt>
    <dgm:pt modelId="{ED30C06B-C6E5-4D85-ADF2-66D71F98B1C7}" type="sibTrans" cxnId="{06385D35-0C01-49EB-8500-BB85BDC0B625}">
      <dgm:prSet/>
      <dgm:spPr/>
      <dgm:t>
        <a:bodyPr/>
        <a:lstStyle/>
        <a:p>
          <a:endParaRPr lang="ru-RU"/>
        </a:p>
      </dgm:t>
    </dgm:pt>
    <dgm:pt modelId="{FA89786B-9D9E-405D-ABC7-C8BAFB19A682}">
      <dgm:prSet custT="1"/>
      <dgm:spPr/>
      <dgm:t>
        <a:bodyPr/>
        <a:lstStyle/>
        <a:p>
          <a:r>
            <a:rPr lang="ru-RU" sz="2000" b="1" dirty="0" smtClean="0"/>
            <a:t>Трудовые ресурсы</a:t>
          </a:r>
          <a:endParaRPr lang="ru-RU" sz="2000" b="1" dirty="0"/>
        </a:p>
      </dgm:t>
    </dgm:pt>
    <dgm:pt modelId="{F385086B-41BD-4884-98F1-B8995679A348}" type="parTrans" cxnId="{F8ADF7CD-8DAF-46A2-822C-DDE935CBD744}">
      <dgm:prSet/>
      <dgm:spPr/>
      <dgm:t>
        <a:bodyPr/>
        <a:lstStyle/>
        <a:p>
          <a:endParaRPr lang="ru-RU"/>
        </a:p>
      </dgm:t>
    </dgm:pt>
    <dgm:pt modelId="{EA6804C5-5583-424E-A928-955890F3DDCD}" type="sibTrans" cxnId="{F8ADF7CD-8DAF-46A2-822C-DDE935CBD744}">
      <dgm:prSet/>
      <dgm:spPr/>
      <dgm:t>
        <a:bodyPr/>
        <a:lstStyle/>
        <a:p>
          <a:endParaRPr lang="ru-RU"/>
        </a:p>
      </dgm:t>
    </dgm:pt>
    <dgm:pt modelId="{1A7BA8DF-DD7D-47F6-B860-A26D4063AA0A}">
      <dgm:prSet custT="1"/>
      <dgm:spPr/>
      <dgm:t>
        <a:bodyPr/>
        <a:lstStyle/>
        <a:p>
          <a:r>
            <a:rPr lang="ru-RU" sz="2000" b="1" dirty="0" smtClean="0"/>
            <a:t>Капитал</a:t>
          </a:r>
          <a:endParaRPr lang="ru-RU" sz="2000" b="1" dirty="0"/>
        </a:p>
      </dgm:t>
    </dgm:pt>
    <dgm:pt modelId="{ED330DCA-D9CC-4CBD-A691-D106837135BE}" type="parTrans" cxnId="{143FDCC6-5CB1-4F23-BD80-D9969EB01230}">
      <dgm:prSet/>
      <dgm:spPr/>
      <dgm:t>
        <a:bodyPr/>
        <a:lstStyle/>
        <a:p>
          <a:endParaRPr lang="ru-RU"/>
        </a:p>
      </dgm:t>
    </dgm:pt>
    <dgm:pt modelId="{08346F5E-44B5-4955-A297-3615C9C18AA6}" type="sibTrans" cxnId="{143FDCC6-5CB1-4F23-BD80-D9969EB01230}">
      <dgm:prSet/>
      <dgm:spPr/>
      <dgm:t>
        <a:bodyPr/>
        <a:lstStyle/>
        <a:p>
          <a:endParaRPr lang="ru-RU"/>
        </a:p>
      </dgm:t>
    </dgm:pt>
    <dgm:pt modelId="{A592C530-4F67-4052-BF00-50E31DE01896}" type="pres">
      <dgm:prSet presAssocID="{B395FCEA-8E84-4907-8772-65AAF3C95066}" presName="arrowDiagram" presStyleCnt="0">
        <dgm:presLayoutVars>
          <dgm:chMax val="5"/>
          <dgm:dir/>
          <dgm:resizeHandles val="exact"/>
        </dgm:presLayoutVars>
      </dgm:prSet>
      <dgm:spPr/>
    </dgm:pt>
    <dgm:pt modelId="{2EA689DD-53DC-43D8-ADE8-CFDF00C71104}" type="pres">
      <dgm:prSet presAssocID="{B395FCEA-8E84-4907-8772-65AAF3C95066}" presName="arrow" presStyleLbl="bgShp" presStyleIdx="0" presStyleCnt="1"/>
      <dgm:spPr/>
    </dgm:pt>
    <dgm:pt modelId="{6A8C5056-DACF-4109-8A2E-D874C0787C2F}" type="pres">
      <dgm:prSet presAssocID="{B395FCEA-8E84-4907-8772-65AAF3C95066}" presName="arrowDiagram5" presStyleCnt="0"/>
      <dgm:spPr/>
    </dgm:pt>
    <dgm:pt modelId="{1E2F0BA3-F889-4400-A789-46F68A1083CA}" type="pres">
      <dgm:prSet presAssocID="{281802DE-DF32-4366-B4B7-28CFC5BBA31E}" presName="bullet5a" presStyleLbl="node1" presStyleIdx="0" presStyleCnt="5"/>
      <dgm:spPr/>
    </dgm:pt>
    <dgm:pt modelId="{CB370D11-45A5-43CF-8934-484E25F0E6DF}" type="pres">
      <dgm:prSet presAssocID="{281802DE-DF32-4366-B4B7-28CFC5BBA31E}" presName="textBox5a" presStyleLbl="revTx" presStyleIdx="0" presStyleCnt="5" custScaleX="324964" custScaleY="76066" custLinFactNeighborX="-7369" custLinFactNeighborY="16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682BB-DC3A-4B5F-836A-D2991126D48D}" type="pres">
      <dgm:prSet presAssocID="{FA89786B-9D9E-405D-ABC7-C8BAFB19A682}" presName="bullet5b" presStyleLbl="node1" presStyleIdx="1" presStyleCnt="5"/>
      <dgm:spPr/>
    </dgm:pt>
    <dgm:pt modelId="{614E93A1-4021-4A5D-8E90-C23527333481}" type="pres">
      <dgm:prSet presAssocID="{FA89786B-9D9E-405D-ABC7-C8BAFB19A682}" presName="textBox5b" presStyleLbl="revTx" presStyleIdx="1" presStyleCnt="5" custScaleX="136982" custScaleY="42751" custLinFactNeighborX="-2538" custLinFactNeighborY="-1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93EA1-B5CE-47EE-864A-701E757ED132}" type="pres">
      <dgm:prSet presAssocID="{1A7BA8DF-DD7D-47F6-B860-A26D4063AA0A}" presName="bullet5c" presStyleLbl="node1" presStyleIdx="2" presStyleCnt="5"/>
      <dgm:spPr/>
    </dgm:pt>
    <dgm:pt modelId="{85D9F9CC-FCBF-4DD8-AA1A-2608F9FF9730}" type="pres">
      <dgm:prSet presAssocID="{1A7BA8DF-DD7D-47F6-B860-A26D4063AA0A}" presName="textBox5c" presStyleLbl="revTx" presStyleIdx="2" presStyleCnt="5" custScaleX="136982" custScaleY="20050" custLinFactNeighborX="-1623" custLinFactNeighborY="-22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1D4DB-9C85-44FF-AAE0-3B733F5C1D6F}" type="pres">
      <dgm:prSet presAssocID="{CB2C58A2-3455-4AF5-8022-D992D7A58B88}" presName="bullet5d" presStyleLbl="node1" presStyleIdx="3" presStyleCnt="5"/>
      <dgm:spPr/>
    </dgm:pt>
    <dgm:pt modelId="{5C2EDC24-31E9-49DE-BFB2-95D35F0B41AF}" type="pres">
      <dgm:prSet presAssocID="{CB2C58A2-3455-4AF5-8022-D992D7A58B88}" presName="textBox5d" presStyleLbl="revTx" presStyleIdx="3" presStyleCnt="5" custScaleX="136982" custScaleY="28746" custLinFactNeighborX="-5274" custLinFactNeighborY="-17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B5666-8A3D-4CBF-A710-A03DF82A7450}" type="pres">
      <dgm:prSet presAssocID="{01BDED2C-B34B-4207-9EE4-A8982CCD34FC}" presName="bullet5e" presStyleLbl="node1" presStyleIdx="4" presStyleCnt="5"/>
      <dgm:spPr/>
    </dgm:pt>
    <dgm:pt modelId="{1BC9A46A-C1F5-4231-AF98-21DAD874DEA0}" type="pres">
      <dgm:prSet presAssocID="{01BDED2C-B34B-4207-9EE4-A8982CCD34FC}" presName="textBox5e" presStyleLbl="revTx" presStyleIdx="4" presStyleCnt="5" custScaleX="136982" custScaleY="31320" custLinFactNeighborX="6736" custLinFactNeighborY="-25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B380C-6E89-4A5B-B4F8-9EF5A3BAF326}" type="presOf" srcId="{CB2C58A2-3455-4AF5-8022-D992D7A58B88}" destId="{5C2EDC24-31E9-49DE-BFB2-95D35F0B41AF}" srcOrd="0" destOrd="0" presId="urn:microsoft.com/office/officeart/2005/8/layout/arrow2"/>
    <dgm:cxn modelId="{3CDCEE6B-FF7F-4EE4-8847-E770A52787D8}" srcId="{B395FCEA-8E84-4907-8772-65AAF3C95066}" destId="{CB2C58A2-3455-4AF5-8022-D992D7A58B88}" srcOrd="3" destOrd="0" parTransId="{1F9E1C1B-C31F-423B-A108-DC6F8EAC8421}" sibTransId="{98EC2E2E-CF14-45D1-8213-F67317B031EB}"/>
    <dgm:cxn modelId="{54054D27-62EA-4C2D-A355-6F106C4E5E47}" type="presOf" srcId="{1A7BA8DF-DD7D-47F6-B860-A26D4063AA0A}" destId="{85D9F9CC-FCBF-4DD8-AA1A-2608F9FF9730}" srcOrd="0" destOrd="0" presId="urn:microsoft.com/office/officeart/2005/8/layout/arrow2"/>
    <dgm:cxn modelId="{06385D35-0C01-49EB-8500-BB85BDC0B625}" srcId="{B395FCEA-8E84-4907-8772-65AAF3C95066}" destId="{01BDED2C-B34B-4207-9EE4-A8982CCD34FC}" srcOrd="4" destOrd="0" parTransId="{5787C1A7-281D-40C8-829E-CEDA947A8B9C}" sibTransId="{ED30C06B-C6E5-4D85-ADF2-66D71F98B1C7}"/>
    <dgm:cxn modelId="{143FDCC6-5CB1-4F23-BD80-D9969EB01230}" srcId="{B395FCEA-8E84-4907-8772-65AAF3C95066}" destId="{1A7BA8DF-DD7D-47F6-B860-A26D4063AA0A}" srcOrd="2" destOrd="0" parTransId="{ED330DCA-D9CC-4CBD-A691-D106837135BE}" sibTransId="{08346F5E-44B5-4955-A297-3615C9C18AA6}"/>
    <dgm:cxn modelId="{3A23A0E2-4107-49EC-A536-DB9241414B0C}" srcId="{B395FCEA-8E84-4907-8772-65AAF3C95066}" destId="{281802DE-DF32-4366-B4B7-28CFC5BBA31E}" srcOrd="0" destOrd="0" parTransId="{8E159A15-39B7-4A22-BC84-E187C0FF2D63}" sibTransId="{B4B29AA8-9E88-4945-A1E2-9381A2B78314}"/>
    <dgm:cxn modelId="{950E39B2-3763-4FDF-A1B5-F058A0A7C78C}" type="presOf" srcId="{281802DE-DF32-4366-B4B7-28CFC5BBA31E}" destId="{CB370D11-45A5-43CF-8934-484E25F0E6DF}" srcOrd="0" destOrd="0" presId="urn:microsoft.com/office/officeart/2005/8/layout/arrow2"/>
    <dgm:cxn modelId="{DDA76FEE-E99D-491D-AAB0-6F1D794EB8CE}" type="presOf" srcId="{FA89786B-9D9E-405D-ABC7-C8BAFB19A682}" destId="{614E93A1-4021-4A5D-8E90-C23527333481}" srcOrd="0" destOrd="0" presId="urn:microsoft.com/office/officeart/2005/8/layout/arrow2"/>
    <dgm:cxn modelId="{A9434C7C-D201-4011-8FB2-D3731F0B1507}" type="presOf" srcId="{01BDED2C-B34B-4207-9EE4-A8982CCD34FC}" destId="{1BC9A46A-C1F5-4231-AF98-21DAD874DEA0}" srcOrd="0" destOrd="0" presId="urn:microsoft.com/office/officeart/2005/8/layout/arrow2"/>
    <dgm:cxn modelId="{F8ADF7CD-8DAF-46A2-822C-DDE935CBD744}" srcId="{B395FCEA-8E84-4907-8772-65AAF3C95066}" destId="{FA89786B-9D9E-405D-ABC7-C8BAFB19A682}" srcOrd="1" destOrd="0" parTransId="{F385086B-41BD-4884-98F1-B8995679A348}" sibTransId="{EA6804C5-5583-424E-A928-955890F3DDCD}"/>
    <dgm:cxn modelId="{D6A48ADC-8A80-4AA2-B1F1-D66B576F11FC}" type="presOf" srcId="{B395FCEA-8E84-4907-8772-65AAF3C95066}" destId="{A592C530-4F67-4052-BF00-50E31DE01896}" srcOrd="0" destOrd="0" presId="urn:microsoft.com/office/officeart/2005/8/layout/arrow2"/>
    <dgm:cxn modelId="{B7DEE468-C741-413E-B9BB-122D9340DD0A}" type="presParOf" srcId="{A592C530-4F67-4052-BF00-50E31DE01896}" destId="{2EA689DD-53DC-43D8-ADE8-CFDF00C71104}" srcOrd="0" destOrd="0" presId="urn:microsoft.com/office/officeart/2005/8/layout/arrow2"/>
    <dgm:cxn modelId="{63D12912-800F-4D91-8579-A64D3037BB21}" type="presParOf" srcId="{A592C530-4F67-4052-BF00-50E31DE01896}" destId="{6A8C5056-DACF-4109-8A2E-D874C0787C2F}" srcOrd="1" destOrd="0" presId="urn:microsoft.com/office/officeart/2005/8/layout/arrow2"/>
    <dgm:cxn modelId="{9C83C256-A7AF-47DE-8A07-E4FF111D19C5}" type="presParOf" srcId="{6A8C5056-DACF-4109-8A2E-D874C0787C2F}" destId="{1E2F0BA3-F889-4400-A789-46F68A1083CA}" srcOrd="0" destOrd="0" presId="urn:microsoft.com/office/officeart/2005/8/layout/arrow2"/>
    <dgm:cxn modelId="{F5A9CA8A-FB5C-4A12-89C2-85E3144B0877}" type="presParOf" srcId="{6A8C5056-DACF-4109-8A2E-D874C0787C2F}" destId="{CB370D11-45A5-43CF-8934-484E25F0E6DF}" srcOrd="1" destOrd="0" presId="urn:microsoft.com/office/officeart/2005/8/layout/arrow2"/>
    <dgm:cxn modelId="{DCCB908B-B823-4A86-80CB-584E51E718E4}" type="presParOf" srcId="{6A8C5056-DACF-4109-8A2E-D874C0787C2F}" destId="{656682BB-DC3A-4B5F-836A-D2991126D48D}" srcOrd="2" destOrd="0" presId="urn:microsoft.com/office/officeart/2005/8/layout/arrow2"/>
    <dgm:cxn modelId="{594864E4-BB30-4CC3-96EF-0339CD1FD648}" type="presParOf" srcId="{6A8C5056-DACF-4109-8A2E-D874C0787C2F}" destId="{614E93A1-4021-4A5D-8E90-C23527333481}" srcOrd="3" destOrd="0" presId="urn:microsoft.com/office/officeart/2005/8/layout/arrow2"/>
    <dgm:cxn modelId="{A08966CC-A32B-40DE-879B-0ECAE45E142D}" type="presParOf" srcId="{6A8C5056-DACF-4109-8A2E-D874C0787C2F}" destId="{D1193EA1-B5CE-47EE-864A-701E757ED132}" srcOrd="4" destOrd="0" presId="urn:microsoft.com/office/officeart/2005/8/layout/arrow2"/>
    <dgm:cxn modelId="{30BD360C-04C1-4169-8FC3-6072E063A0AB}" type="presParOf" srcId="{6A8C5056-DACF-4109-8A2E-D874C0787C2F}" destId="{85D9F9CC-FCBF-4DD8-AA1A-2608F9FF9730}" srcOrd="5" destOrd="0" presId="urn:microsoft.com/office/officeart/2005/8/layout/arrow2"/>
    <dgm:cxn modelId="{01632A48-DAAE-44BF-815B-F0797A0C9B15}" type="presParOf" srcId="{6A8C5056-DACF-4109-8A2E-D874C0787C2F}" destId="{8151D4DB-9C85-44FF-AAE0-3B733F5C1D6F}" srcOrd="6" destOrd="0" presId="urn:microsoft.com/office/officeart/2005/8/layout/arrow2"/>
    <dgm:cxn modelId="{8BA98C67-5CF8-4761-8847-90FCDE956B93}" type="presParOf" srcId="{6A8C5056-DACF-4109-8A2E-D874C0787C2F}" destId="{5C2EDC24-31E9-49DE-BFB2-95D35F0B41AF}" srcOrd="7" destOrd="0" presId="urn:microsoft.com/office/officeart/2005/8/layout/arrow2"/>
    <dgm:cxn modelId="{F5FE701F-5F48-4697-B670-5E63819B5AF7}" type="presParOf" srcId="{6A8C5056-DACF-4109-8A2E-D874C0787C2F}" destId="{FA4B5666-8A3D-4CBF-A710-A03DF82A7450}" srcOrd="8" destOrd="0" presId="urn:microsoft.com/office/officeart/2005/8/layout/arrow2"/>
    <dgm:cxn modelId="{3040D904-4EB4-4CBE-9281-8EE4D87E3D4E}" type="presParOf" srcId="{6A8C5056-DACF-4109-8A2E-D874C0787C2F}" destId="{1BC9A46A-C1F5-4231-AF98-21DAD874DEA0}" srcOrd="9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7711A-BA60-4956-921C-FAB38B3B802E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7EE05A-E401-4CAD-BC91-A051D82D00B7}">
      <dgm:prSet phldrT="[Текст]"/>
      <dgm:spPr/>
      <dgm:t>
        <a:bodyPr/>
        <a:lstStyle/>
        <a:p>
          <a:r>
            <a:rPr lang="ru-RU" dirty="0" smtClean="0"/>
            <a:t>Экстенсивный</a:t>
          </a:r>
          <a:endParaRPr lang="ru-RU" dirty="0"/>
        </a:p>
      </dgm:t>
    </dgm:pt>
    <dgm:pt modelId="{11F80033-13D9-4F78-A7CC-8A2CDFA4E881}" type="parTrans" cxnId="{31C3ADF9-A0B9-4E88-B579-6E4B907FD1CA}">
      <dgm:prSet/>
      <dgm:spPr/>
      <dgm:t>
        <a:bodyPr/>
        <a:lstStyle/>
        <a:p>
          <a:endParaRPr lang="ru-RU"/>
        </a:p>
      </dgm:t>
    </dgm:pt>
    <dgm:pt modelId="{4240FEDF-26D4-4BFC-AF28-0070083CEBF9}" type="sibTrans" cxnId="{31C3ADF9-A0B9-4E88-B579-6E4B907FD1CA}">
      <dgm:prSet/>
      <dgm:spPr/>
      <dgm:t>
        <a:bodyPr/>
        <a:lstStyle/>
        <a:p>
          <a:endParaRPr lang="ru-RU"/>
        </a:p>
      </dgm:t>
    </dgm:pt>
    <dgm:pt modelId="{0C446636-90B5-49C8-8CF5-C41C3666D0C0}">
      <dgm:prSet phldrT="[Текст]"/>
      <dgm:spPr/>
      <dgm:t>
        <a:bodyPr/>
        <a:lstStyle/>
        <a:p>
          <a:r>
            <a:rPr lang="ru-RU" dirty="0" smtClean="0"/>
            <a:t>Увеличение ВВП за счет расширения масштабов использования ресурсов</a:t>
          </a:r>
          <a:endParaRPr lang="ru-RU" dirty="0"/>
        </a:p>
      </dgm:t>
    </dgm:pt>
    <dgm:pt modelId="{D78E5BD3-264C-489F-9E3C-0B61183A2D45}" type="parTrans" cxnId="{99D3424D-90B9-4D13-8FA6-185E4262C6F1}">
      <dgm:prSet/>
      <dgm:spPr/>
      <dgm:t>
        <a:bodyPr/>
        <a:lstStyle/>
        <a:p>
          <a:endParaRPr lang="ru-RU"/>
        </a:p>
      </dgm:t>
    </dgm:pt>
    <dgm:pt modelId="{A9B5C15B-4C16-4598-A62B-BBBF6F68F415}" type="sibTrans" cxnId="{99D3424D-90B9-4D13-8FA6-185E4262C6F1}">
      <dgm:prSet/>
      <dgm:spPr/>
      <dgm:t>
        <a:bodyPr/>
        <a:lstStyle/>
        <a:p>
          <a:endParaRPr lang="ru-RU"/>
        </a:p>
      </dgm:t>
    </dgm:pt>
    <dgm:pt modelId="{E2A5C435-5119-4EB0-9E2C-7081FE3C547D}">
      <dgm:prSet phldrT="[Текст]"/>
      <dgm:spPr/>
      <dgm:t>
        <a:bodyPr/>
        <a:lstStyle/>
        <a:p>
          <a:r>
            <a:rPr lang="ru-RU" dirty="0" smtClean="0"/>
            <a:t>Интенсивный</a:t>
          </a:r>
          <a:endParaRPr lang="ru-RU" dirty="0"/>
        </a:p>
      </dgm:t>
    </dgm:pt>
    <dgm:pt modelId="{FD74D888-F26F-4AA8-A284-FD24A7A46EFD}" type="parTrans" cxnId="{01BC2F23-67AB-41BB-92D2-0E46C9A77DBE}">
      <dgm:prSet/>
      <dgm:spPr/>
      <dgm:t>
        <a:bodyPr/>
        <a:lstStyle/>
        <a:p>
          <a:endParaRPr lang="ru-RU"/>
        </a:p>
      </dgm:t>
    </dgm:pt>
    <dgm:pt modelId="{E7C6ADBC-C87B-4014-A0D0-1F5C993B6087}" type="sibTrans" cxnId="{01BC2F23-67AB-41BB-92D2-0E46C9A77DBE}">
      <dgm:prSet/>
      <dgm:spPr/>
      <dgm:t>
        <a:bodyPr/>
        <a:lstStyle/>
        <a:p>
          <a:endParaRPr lang="ru-RU"/>
        </a:p>
      </dgm:t>
    </dgm:pt>
    <dgm:pt modelId="{1E097235-AB6F-42C8-98B6-E2689456BFDB}">
      <dgm:prSet phldrT="[Текст]"/>
      <dgm:spPr/>
      <dgm:t>
        <a:bodyPr/>
        <a:lstStyle/>
        <a:p>
          <a:r>
            <a:rPr lang="ru-RU" dirty="0" smtClean="0"/>
            <a:t>Увеличение ВВП за счет качественного улучшения факторов производства и повышения их эффективности</a:t>
          </a:r>
          <a:endParaRPr lang="ru-RU" dirty="0"/>
        </a:p>
      </dgm:t>
    </dgm:pt>
    <dgm:pt modelId="{512940D3-3CC3-46E8-AF45-162579EFCB29}" type="parTrans" cxnId="{5B7F035D-844F-46D8-834D-93211641707C}">
      <dgm:prSet/>
      <dgm:spPr/>
      <dgm:t>
        <a:bodyPr/>
        <a:lstStyle/>
        <a:p>
          <a:endParaRPr lang="ru-RU"/>
        </a:p>
      </dgm:t>
    </dgm:pt>
    <dgm:pt modelId="{47EFF67D-E98F-4935-890E-EA1210014A51}" type="sibTrans" cxnId="{5B7F035D-844F-46D8-834D-93211641707C}">
      <dgm:prSet/>
      <dgm:spPr/>
      <dgm:t>
        <a:bodyPr/>
        <a:lstStyle/>
        <a:p>
          <a:endParaRPr lang="ru-RU"/>
        </a:p>
      </dgm:t>
    </dgm:pt>
    <dgm:pt modelId="{1091B6A7-F223-4563-A78C-8327804AC498}" type="pres">
      <dgm:prSet presAssocID="{9657711A-BA60-4956-921C-FAB38B3B80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8C5766-8C35-4291-B39A-A38EA82D3000}" type="pres">
      <dgm:prSet presAssocID="{BE7EE05A-E401-4CAD-BC91-A051D82D00B7}" presName="linNode" presStyleCnt="0"/>
      <dgm:spPr/>
    </dgm:pt>
    <dgm:pt modelId="{3E024A77-FB88-4210-9531-12EEC2323430}" type="pres">
      <dgm:prSet presAssocID="{BE7EE05A-E401-4CAD-BC91-A051D82D00B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07A81-6430-4BCB-85D8-C8AF729ED103}" type="pres">
      <dgm:prSet presAssocID="{BE7EE05A-E401-4CAD-BC91-A051D82D00B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13B49-6F3F-4B61-B508-C317CE7CC034}" type="pres">
      <dgm:prSet presAssocID="{4240FEDF-26D4-4BFC-AF28-0070083CEBF9}" presName="spacing" presStyleCnt="0"/>
      <dgm:spPr/>
    </dgm:pt>
    <dgm:pt modelId="{17929E47-653F-462D-BFB0-B51450B9AD34}" type="pres">
      <dgm:prSet presAssocID="{E2A5C435-5119-4EB0-9E2C-7081FE3C547D}" presName="linNode" presStyleCnt="0"/>
      <dgm:spPr/>
    </dgm:pt>
    <dgm:pt modelId="{7C29C31A-94C4-437F-9746-33DCBBEDF039}" type="pres">
      <dgm:prSet presAssocID="{E2A5C435-5119-4EB0-9E2C-7081FE3C547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FAD6C-1991-4D71-A2E2-735A165A99F1}" type="pres">
      <dgm:prSet presAssocID="{E2A5C435-5119-4EB0-9E2C-7081FE3C547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3424D-90B9-4D13-8FA6-185E4262C6F1}" srcId="{BE7EE05A-E401-4CAD-BC91-A051D82D00B7}" destId="{0C446636-90B5-49C8-8CF5-C41C3666D0C0}" srcOrd="0" destOrd="0" parTransId="{D78E5BD3-264C-489F-9E3C-0B61183A2D45}" sibTransId="{A9B5C15B-4C16-4598-A62B-BBBF6F68F415}"/>
    <dgm:cxn modelId="{31C3ADF9-A0B9-4E88-B579-6E4B907FD1CA}" srcId="{9657711A-BA60-4956-921C-FAB38B3B802E}" destId="{BE7EE05A-E401-4CAD-BC91-A051D82D00B7}" srcOrd="0" destOrd="0" parTransId="{11F80033-13D9-4F78-A7CC-8A2CDFA4E881}" sibTransId="{4240FEDF-26D4-4BFC-AF28-0070083CEBF9}"/>
    <dgm:cxn modelId="{01BC2F23-67AB-41BB-92D2-0E46C9A77DBE}" srcId="{9657711A-BA60-4956-921C-FAB38B3B802E}" destId="{E2A5C435-5119-4EB0-9E2C-7081FE3C547D}" srcOrd="1" destOrd="0" parTransId="{FD74D888-F26F-4AA8-A284-FD24A7A46EFD}" sibTransId="{E7C6ADBC-C87B-4014-A0D0-1F5C993B6087}"/>
    <dgm:cxn modelId="{ECF45E84-D9A5-4E03-81DE-E376B16F7060}" type="presOf" srcId="{1E097235-AB6F-42C8-98B6-E2689456BFDB}" destId="{722FAD6C-1991-4D71-A2E2-735A165A99F1}" srcOrd="0" destOrd="0" presId="urn:microsoft.com/office/officeart/2005/8/layout/vList6"/>
    <dgm:cxn modelId="{706097F8-D1DA-41DE-A09C-52D8DC99C4D7}" type="presOf" srcId="{E2A5C435-5119-4EB0-9E2C-7081FE3C547D}" destId="{7C29C31A-94C4-437F-9746-33DCBBEDF039}" srcOrd="0" destOrd="0" presId="urn:microsoft.com/office/officeart/2005/8/layout/vList6"/>
    <dgm:cxn modelId="{18330DE1-2064-49C7-BA54-DA165FAA4A99}" type="presOf" srcId="{BE7EE05A-E401-4CAD-BC91-A051D82D00B7}" destId="{3E024A77-FB88-4210-9531-12EEC2323430}" srcOrd="0" destOrd="0" presId="urn:microsoft.com/office/officeart/2005/8/layout/vList6"/>
    <dgm:cxn modelId="{DD5B681C-F041-4239-A3F2-15B233D25B48}" type="presOf" srcId="{9657711A-BA60-4956-921C-FAB38B3B802E}" destId="{1091B6A7-F223-4563-A78C-8327804AC498}" srcOrd="0" destOrd="0" presId="urn:microsoft.com/office/officeart/2005/8/layout/vList6"/>
    <dgm:cxn modelId="{22AD271C-D853-4019-855D-7944964ABE8E}" type="presOf" srcId="{0C446636-90B5-49C8-8CF5-C41C3666D0C0}" destId="{92D07A81-6430-4BCB-85D8-C8AF729ED103}" srcOrd="0" destOrd="0" presId="urn:microsoft.com/office/officeart/2005/8/layout/vList6"/>
    <dgm:cxn modelId="{5B7F035D-844F-46D8-834D-93211641707C}" srcId="{E2A5C435-5119-4EB0-9E2C-7081FE3C547D}" destId="{1E097235-AB6F-42C8-98B6-E2689456BFDB}" srcOrd="0" destOrd="0" parTransId="{512940D3-3CC3-46E8-AF45-162579EFCB29}" sibTransId="{47EFF67D-E98F-4935-890E-EA1210014A51}"/>
    <dgm:cxn modelId="{5B0C191F-C63F-4648-9D26-83C675A53BAD}" type="presParOf" srcId="{1091B6A7-F223-4563-A78C-8327804AC498}" destId="{F58C5766-8C35-4291-B39A-A38EA82D3000}" srcOrd="0" destOrd="0" presId="urn:microsoft.com/office/officeart/2005/8/layout/vList6"/>
    <dgm:cxn modelId="{3604739E-45B6-4869-B528-67C140A2AC6F}" type="presParOf" srcId="{F58C5766-8C35-4291-B39A-A38EA82D3000}" destId="{3E024A77-FB88-4210-9531-12EEC2323430}" srcOrd="0" destOrd="0" presId="urn:microsoft.com/office/officeart/2005/8/layout/vList6"/>
    <dgm:cxn modelId="{749C3C1D-B3E5-40BB-AC69-B89E3C5FDE7A}" type="presParOf" srcId="{F58C5766-8C35-4291-B39A-A38EA82D3000}" destId="{92D07A81-6430-4BCB-85D8-C8AF729ED103}" srcOrd="1" destOrd="0" presId="urn:microsoft.com/office/officeart/2005/8/layout/vList6"/>
    <dgm:cxn modelId="{7E178AB1-393D-4CD7-84D5-CB97FA38CC06}" type="presParOf" srcId="{1091B6A7-F223-4563-A78C-8327804AC498}" destId="{ED013B49-6F3F-4B61-B508-C317CE7CC034}" srcOrd="1" destOrd="0" presId="urn:microsoft.com/office/officeart/2005/8/layout/vList6"/>
    <dgm:cxn modelId="{C84D6A6E-8305-44F6-B496-1572B665431D}" type="presParOf" srcId="{1091B6A7-F223-4563-A78C-8327804AC498}" destId="{17929E47-653F-462D-BFB0-B51450B9AD34}" srcOrd="2" destOrd="0" presId="urn:microsoft.com/office/officeart/2005/8/layout/vList6"/>
    <dgm:cxn modelId="{704B1E5D-5AA2-4F38-90B9-31D0B4445521}" type="presParOf" srcId="{17929E47-653F-462D-BFB0-B51450B9AD34}" destId="{7C29C31A-94C4-437F-9746-33DCBBEDF039}" srcOrd="0" destOrd="0" presId="urn:microsoft.com/office/officeart/2005/8/layout/vList6"/>
    <dgm:cxn modelId="{6B8CD10A-0F80-411F-9B77-2E4DC031324E}" type="presParOf" srcId="{17929E47-653F-462D-BFB0-B51450B9AD34}" destId="{722FAD6C-1991-4D71-A2E2-735A165A99F1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A74D1-9298-419D-BB50-1ECD9E8DA649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EDDD97-AA0A-4622-8EC5-12850FD929EC}">
      <dgm:prSet phldrT="[Текст]"/>
      <dgm:spPr/>
      <dgm:t>
        <a:bodyPr/>
        <a:lstStyle/>
        <a:p>
          <a:pPr algn="ctr"/>
          <a:r>
            <a:rPr lang="ru-RU" b="1" dirty="0" smtClean="0"/>
            <a:t>Улучшить условия жизни населения</a:t>
          </a:r>
          <a:endParaRPr lang="ru-RU" b="1" dirty="0"/>
        </a:p>
      </dgm:t>
    </dgm:pt>
    <dgm:pt modelId="{A9927ACC-A3E8-479C-81C0-66C2C2CA8DA3}" type="parTrans" cxnId="{F8537ED1-79DB-4A36-B23D-49B6A8B71F6F}">
      <dgm:prSet/>
      <dgm:spPr/>
      <dgm:t>
        <a:bodyPr/>
        <a:lstStyle/>
        <a:p>
          <a:endParaRPr lang="ru-RU"/>
        </a:p>
      </dgm:t>
    </dgm:pt>
    <dgm:pt modelId="{67D86D6B-8A9F-4719-BFC8-F00F7837018F}" type="sibTrans" cxnId="{F8537ED1-79DB-4A36-B23D-49B6A8B71F6F}">
      <dgm:prSet/>
      <dgm:spPr/>
      <dgm:t>
        <a:bodyPr/>
        <a:lstStyle/>
        <a:p>
          <a:endParaRPr lang="ru-RU"/>
        </a:p>
      </dgm:t>
    </dgm:pt>
    <dgm:pt modelId="{0C06182C-1F95-4FF9-BAAC-503A7E12A917}">
      <dgm:prSet phldrT="[Текст]"/>
      <dgm:spPr/>
      <dgm:t>
        <a:bodyPr/>
        <a:lstStyle/>
        <a:p>
          <a:pPr algn="ctr"/>
          <a:r>
            <a:rPr lang="ru-RU" b="1" dirty="0" smtClean="0"/>
            <a:t>Сгладить социальную дифференциацию доходов населения и стабилизировать экономическую систему</a:t>
          </a:r>
          <a:endParaRPr lang="ru-RU" b="1" dirty="0"/>
        </a:p>
      </dgm:t>
    </dgm:pt>
    <dgm:pt modelId="{37DE01E3-AAA6-4283-AE24-821C69219E07}" type="parTrans" cxnId="{9AE2F23C-1C46-41E4-AF16-F808E0918EC3}">
      <dgm:prSet/>
      <dgm:spPr/>
      <dgm:t>
        <a:bodyPr/>
        <a:lstStyle/>
        <a:p>
          <a:endParaRPr lang="ru-RU"/>
        </a:p>
      </dgm:t>
    </dgm:pt>
    <dgm:pt modelId="{F8C4FD11-30BD-406D-85C8-1843F547811F}" type="sibTrans" cxnId="{9AE2F23C-1C46-41E4-AF16-F808E0918EC3}">
      <dgm:prSet/>
      <dgm:spPr/>
      <dgm:t>
        <a:bodyPr/>
        <a:lstStyle/>
        <a:p>
          <a:endParaRPr lang="ru-RU"/>
        </a:p>
      </dgm:t>
    </dgm:pt>
    <dgm:pt modelId="{D0C2F628-3C5D-4DED-B309-5125DB04BB7F}">
      <dgm:prSet/>
      <dgm:spPr/>
      <dgm:t>
        <a:bodyPr/>
        <a:lstStyle/>
        <a:p>
          <a:pPr algn="ctr"/>
          <a:r>
            <a:rPr lang="ru-RU" b="1" dirty="0" smtClean="0"/>
            <a:t>Реализовать на практике достижения НТП</a:t>
          </a:r>
          <a:endParaRPr lang="ru-RU" b="1" dirty="0"/>
        </a:p>
      </dgm:t>
    </dgm:pt>
    <dgm:pt modelId="{627BA997-CACB-4BDE-977F-D476CCC11442}" type="parTrans" cxnId="{D6B32984-DC8D-4343-B199-7716EC77EDD2}">
      <dgm:prSet/>
      <dgm:spPr/>
      <dgm:t>
        <a:bodyPr/>
        <a:lstStyle/>
        <a:p>
          <a:endParaRPr lang="ru-RU"/>
        </a:p>
      </dgm:t>
    </dgm:pt>
    <dgm:pt modelId="{F0BF2B03-780C-4773-8276-CA34DA0F0677}" type="sibTrans" cxnId="{D6B32984-DC8D-4343-B199-7716EC77EDD2}">
      <dgm:prSet/>
      <dgm:spPr/>
      <dgm:t>
        <a:bodyPr/>
        <a:lstStyle/>
        <a:p>
          <a:endParaRPr lang="ru-RU"/>
        </a:p>
      </dgm:t>
    </dgm:pt>
    <dgm:pt modelId="{FAEE03D8-CD90-4B6D-9B38-8D4AE7C143CC}">
      <dgm:prSet/>
      <dgm:spPr/>
      <dgm:t>
        <a:bodyPr/>
        <a:lstStyle/>
        <a:p>
          <a:pPr algn="ctr"/>
          <a:r>
            <a:rPr lang="ru-RU" b="1" dirty="0" smtClean="0"/>
            <a:t>Увеличить производственные возможности экономики</a:t>
          </a:r>
          <a:endParaRPr lang="ru-RU" b="1" dirty="0"/>
        </a:p>
      </dgm:t>
    </dgm:pt>
    <dgm:pt modelId="{38C2076D-6FB5-4042-BD44-32AE893EF923}" type="parTrans" cxnId="{8B4A2F42-87AF-4010-BEE6-B2AB9BADF42F}">
      <dgm:prSet/>
      <dgm:spPr/>
      <dgm:t>
        <a:bodyPr/>
        <a:lstStyle/>
        <a:p>
          <a:endParaRPr lang="ru-RU"/>
        </a:p>
      </dgm:t>
    </dgm:pt>
    <dgm:pt modelId="{DDB7B72F-5A65-4320-BAB3-0F6B904147A9}" type="sibTrans" cxnId="{8B4A2F42-87AF-4010-BEE6-B2AB9BADF42F}">
      <dgm:prSet/>
      <dgm:spPr/>
      <dgm:t>
        <a:bodyPr/>
        <a:lstStyle/>
        <a:p>
          <a:endParaRPr lang="ru-RU"/>
        </a:p>
      </dgm:t>
    </dgm:pt>
    <dgm:pt modelId="{597E388B-5F8D-487A-8E65-57D652E01901}" type="pres">
      <dgm:prSet presAssocID="{C6AA74D1-9298-419D-BB50-1ECD9E8DA6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1B043D3-5861-4C9A-B7DF-BDDCDB0EC9EB}" type="pres">
      <dgm:prSet presAssocID="{C6AA74D1-9298-419D-BB50-1ECD9E8DA649}" presName="Name1" presStyleCnt="0"/>
      <dgm:spPr/>
    </dgm:pt>
    <dgm:pt modelId="{B9AACD28-1608-4E8A-A309-F3A4D0053BB3}" type="pres">
      <dgm:prSet presAssocID="{C6AA74D1-9298-419D-BB50-1ECD9E8DA649}" presName="cycle" presStyleCnt="0"/>
      <dgm:spPr/>
    </dgm:pt>
    <dgm:pt modelId="{2AEBCE96-2DAF-4A55-A316-97B47E9906F9}" type="pres">
      <dgm:prSet presAssocID="{C6AA74D1-9298-419D-BB50-1ECD9E8DA649}" presName="srcNode" presStyleLbl="node1" presStyleIdx="0" presStyleCnt="4"/>
      <dgm:spPr/>
    </dgm:pt>
    <dgm:pt modelId="{F6EB23D0-4622-4AD7-888E-82B6433C4A48}" type="pres">
      <dgm:prSet presAssocID="{C6AA74D1-9298-419D-BB50-1ECD9E8DA649}" presName="conn" presStyleLbl="parChTrans1D2" presStyleIdx="0" presStyleCnt="1"/>
      <dgm:spPr/>
      <dgm:t>
        <a:bodyPr/>
        <a:lstStyle/>
        <a:p>
          <a:endParaRPr lang="ru-RU"/>
        </a:p>
      </dgm:t>
    </dgm:pt>
    <dgm:pt modelId="{D8148D17-3E01-4BF1-8C82-F85A81376D67}" type="pres">
      <dgm:prSet presAssocID="{C6AA74D1-9298-419D-BB50-1ECD9E8DA649}" presName="extraNode" presStyleLbl="node1" presStyleIdx="0" presStyleCnt="4"/>
      <dgm:spPr/>
    </dgm:pt>
    <dgm:pt modelId="{B9E8F210-0B86-4534-8ED9-F468143C1859}" type="pres">
      <dgm:prSet presAssocID="{C6AA74D1-9298-419D-BB50-1ECD9E8DA649}" presName="dstNode" presStyleLbl="node1" presStyleIdx="0" presStyleCnt="4"/>
      <dgm:spPr/>
    </dgm:pt>
    <dgm:pt modelId="{2883CF4A-219A-4AF3-A900-DB6C426B5AF1}" type="pres">
      <dgm:prSet presAssocID="{13EDDD97-AA0A-4622-8EC5-12850FD929E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C5824-F2D5-4084-9C55-9F77045FFCB4}" type="pres">
      <dgm:prSet presAssocID="{13EDDD97-AA0A-4622-8EC5-12850FD929EC}" presName="accent_1" presStyleCnt="0"/>
      <dgm:spPr/>
    </dgm:pt>
    <dgm:pt modelId="{66F2B80B-1C24-4017-BA83-7789F6DCEA46}" type="pres">
      <dgm:prSet presAssocID="{13EDDD97-AA0A-4622-8EC5-12850FD929EC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732E45-75D9-414A-836A-988ABE2D91F3}" type="pres">
      <dgm:prSet presAssocID="{D0C2F628-3C5D-4DED-B309-5125DB04BB7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492C2-5A7D-47EA-A39D-D6B517170F35}" type="pres">
      <dgm:prSet presAssocID="{D0C2F628-3C5D-4DED-B309-5125DB04BB7F}" presName="accent_2" presStyleCnt="0"/>
      <dgm:spPr/>
    </dgm:pt>
    <dgm:pt modelId="{08AA77BD-C66B-440F-81B0-C1C472634304}" type="pres">
      <dgm:prSet presAssocID="{D0C2F628-3C5D-4DED-B309-5125DB04BB7F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A20112-2BB2-41F5-A439-B34BAE29FCE0}" type="pres">
      <dgm:prSet presAssocID="{FAEE03D8-CD90-4B6D-9B38-8D4AE7C143CC}" presName="text_3" presStyleLbl="node1" presStyleIdx="2" presStyleCnt="4" custLinFactNeighborX="271" custLinFactNeighborY="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D88B1-F9B8-468F-9D06-F36BFD5CAA9B}" type="pres">
      <dgm:prSet presAssocID="{FAEE03D8-CD90-4B6D-9B38-8D4AE7C143CC}" presName="accent_3" presStyleCnt="0"/>
      <dgm:spPr/>
    </dgm:pt>
    <dgm:pt modelId="{2D80E7CF-EEAA-4C07-9879-31AF1AFB9437}" type="pres">
      <dgm:prSet presAssocID="{FAEE03D8-CD90-4B6D-9B38-8D4AE7C143CC}" presName="accentRepeatNode" presStyleLbl="solidFgAcc1" presStyleIdx="2" presStyleCnt="4" custLinFactNeighborX="-1184" custLinFactNeighborY="60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912B18-B123-4DD7-AD51-FD20AB5E1046}" type="pres">
      <dgm:prSet presAssocID="{0C06182C-1F95-4FF9-BAAC-503A7E12A91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B56D7-8E3A-4E96-871A-60FD5DB78196}" type="pres">
      <dgm:prSet presAssocID="{0C06182C-1F95-4FF9-BAAC-503A7E12A917}" presName="accent_4" presStyleCnt="0"/>
      <dgm:spPr/>
    </dgm:pt>
    <dgm:pt modelId="{3D645E19-255A-4299-9C96-725D538AB907}" type="pres">
      <dgm:prSet presAssocID="{0C06182C-1F95-4FF9-BAAC-503A7E12A917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CC78A9E-CC19-41E0-B401-5BDF8B5F10B4}" type="presOf" srcId="{FAEE03D8-CD90-4B6D-9B38-8D4AE7C143CC}" destId="{D4A20112-2BB2-41F5-A439-B34BAE29FCE0}" srcOrd="0" destOrd="0" presId="urn:microsoft.com/office/officeart/2008/layout/VerticalCurvedList"/>
    <dgm:cxn modelId="{F8537ED1-79DB-4A36-B23D-49B6A8B71F6F}" srcId="{C6AA74D1-9298-419D-BB50-1ECD9E8DA649}" destId="{13EDDD97-AA0A-4622-8EC5-12850FD929EC}" srcOrd="0" destOrd="0" parTransId="{A9927ACC-A3E8-479C-81C0-66C2C2CA8DA3}" sibTransId="{67D86D6B-8A9F-4719-BFC8-F00F7837018F}"/>
    <dgm:cxn modelId="{FC8BC997-BE62-470B-B1EC-8E2B85EEA3E1}" type="presOf" srcId="{13EDDD97-AA0A-4622-8EC5-12850FD929EC}" destId="{2883CF4A-219A-4AF3-A900-DB6C426B5AF1}" srcOrd="0" destOrd="0" presId="urn:microsoft.com/office/officeart/2008/layout/VerticalCurvedList"/>
    <dgm:cxn modelId="{E4D374D7-6C95-47EE-954D-6693E64AA592}" type="presOf" srcId="{67D86D6B-8A9F-4719-BFC8-F00F7837018F}" destId="{F6EB23D0-4622-4AD7-888E-82B6433C4A48}" srcOrd="0" destOrd="0" presId="urn:microsoft.com/office/officeart/2008/layout/VerticalCurvedList"/>
    <dgm:cxn modelId="{C118A1D1-3F52-4777-8A13-360A4021A05A}" type="presOf" srcId="{0C06182C-1F95-4FF9-BAAC-503A7E12A917}" destId="{1A912B18-B123-4DD7-AD51-FD20AB5E1046}" srcOrd="0" destOrd="0" presId="urn:microsoft.com/office/officeart/2008/layout/VerticalCurvedList"/>
    <dgm:cxn modelId="{D6B32984-DC8D-4343-B199-7716EC77EDD2}" srcId="{C6AA74D1-9298-419D-BB50-1ECD9E8DA649}" destId="{D0C2F628-3C5D-4DED-B309-5125DB04BB7F}" srcOrd="1" destOrd="0" parTransId="{627BA997-CACB-4BDE-977F-D476CCC11442}" sibTransId="{F0BF2B03-780C-4773-8276-CA34DA0F0677}"/>
    <dgm:cxn modelId="{3A283B04-0B1E-4202-B1B7-3FE3D56EDDAD}" type="presOf" srcId="{C6AA74D1-9298-419D-BB50-1ECD9E8DA649}" destId="{597E388B-5F8D-487A-8E65-57D652E01901}" srcOrd="0" destOrd="0" presId="urn:microsoft.com/office/officeart/2008/layout/VerticalCurvedList"/>
    <dgm:cxn modelId="{8B4A2F42-87AF-4010-BEE6-B2AB9BADF42F}" srcId="{C6AA74D1-9298-419D-BB50-1ECD9E8DA649}" destId="{FAEE03D8-CD90-4B6D-9B38-8D4AE7C143CC}" srcOrd="2" destOrd="0" parTransId="{38C2076D-6FB5-4042-BD44-32AE893EF923}" sibTransId="{DDB7B72F-5A65-4320-BAB3-0F6B904147A9}"/>
    <dgm:cxn modelId="{9AE2F23C-1C46-41E4-AF16-F808E0918EC3}" srcId="{C6AA74D1-9298-419D-BB50-1ECD9E8DA649}" destId="{0C06182C-1F95-4FF9-BAAC-503A7E12A917}" srcOrd="3" destOrd="0" parTransId="{37DE01E3-AAA6-4283-AE24-821C69219E07}" sibTransId="{F8C4FD11-30BD-406D-85C8-1843F547811F}"/>
    <dgm:cxn modelId="{F4B77977-02D1-4910-8440-87C23750B0A5}" type="presOf" srcId="{D0C2F628-3C5D-4DED-B309-5125DB04BB7F}" destId="{7A732E45-75D9-414A-836A-988ABE2D91F3}" srcOrd="0" destOrd="0" presId="urn:microsoft.com/office/officeart/2008/layout/VerticalCurvedList"/>
    <dgm:cxn modelId="{17B0963C-2CA4-49F8-BBC9-F2D8F4EA7FEE}" type="presParOf" srcId="{597E388B-5F8D-487A-8E65-57D652E01901}" destId="{11B043D3-5861-4C9A-B7DF-BDDCDB0EC9EB}" srcOrd="0" destOrd="0" presId="urn:microsoft.com/office/officeart/2008/layout/VerticalCurvedList"/>
    <dgm:cxn modelId="{A3D0DF4C-F81F-4813-B085-6930B03E8579}" type="presParOf" srcId="{11B043D3-5861-4C9A-B7DF-BDDCDB0EC9EB}" destId="{B9AACD28-1608-4E8A-A309-F3A4D0053BB3}" srcOrd="0" destOrd="0" presId="urn:microsoft.com/office/officeart/2008/layout/VerticalCurvedList"/>
    <dgm:cxn modelId="{B006D7B9-FAFA-48EE-B290-AF136B86CEFC}" type="presParOf" srcId="{B9AACD28-1608-4E8A-A309-F3A4D0053BB3}" destId="{2AEBCE96-2DAF-4A55-A316-97B47E9906F9}" srcOrd="0" destOrd="0" presId="urn:microsoft.com/office/officeart/2008/layout/VerticalCurvedList"/>
    <dgm:cxn modelId="{930E52B3-5AA8-44FD-BBB7-DCB46192EED1}" type="presParOf" srcId="{B9AACD28-1608-4E8A-A309-F3A4D0053BB3}" destId="{F6EB23D0-4622-4AD7-888E-82B6433C4A48}" srcOrd="1" destOrd="0" presId="urn:microsoft.com/office/officeart/2008/layout/VerticalCurvedList"/>
    <dgm:cxn modelId="{480AC29E-8D24-4EF5-B06C-B4E5C2AAE9CA}" type="presParOf" srcId="{B9AACD28-1608-4E8A-A309-F3A4D0053BB3}" destId="{D8148D17-3E01-4BF1-8C82-F85A81376D67}" srcOrd="2" destOrd="0" presId="urn:microsoft.com/office/officeart/2008/layout/VerticalCurvedList"/>
    <dgm:cxn modelId="{706FAA91-549F-4365-A1FA-1A2E13076390}" type="presParOf" srcId="{B9AACD28-1608-4E8A-A309-F3A4D0053BB3}" destId="{B9E8F210-0B86-4534-8ED9-F468143C1859}" srcOrd="3" destOrd="0" presId="urn:microsoft.com/office/officeart/2008/layout/VerticalCurvedList"/>
    <dgm:cxn modelId="{8FF15978-C977-4C34-AB07-23E312214181}" type="presParOf" srcId="{11B043D3-5861-4C9A-B7DF-BDDCDB0EC9EB}" destId="{2883CF4A-219A-4AF3-A900-DB6C426B5AF1}" srcOrd="1" destOrd="0" presId="urn:microsoft.com/office/officeart/2008/layout/VerticalCurvedList"/>
    <dgm:cxn modelId="{5B01E601-BBDA-4744-B3ED-DDDCAC57D0F2}" type="presParOf" srcId="{11B043D3-5861-4C9A-B7DF-BDDCDB0EC9EB}" destId="{570C5824-F2D5-4084-9C55-9F77045FFCB4}" srcOrd="2" destOrd="0" presId="urn:microsoft.com/office/officeart/2008/layout/VerticalCurvedList"/>
    <dgm:cxn modelId="{1AAC51C4-DA61-4AD6-8E09-1A74BE0B185C}" type="presParOf" srcId="{570C5824-F2D5-4084-9C55-9F77045FFCB4}" destId="{66F2B80B-1C24-4017-BA83-7789F6DCEA46}" srcOrd="0" destOrd="0" presId="urn:microsoft.com/office/officeart/2008/layout/VerticalCurvedList"/>
    <dgm:cxn modelId="{B582740F-AFFF-4E0F-8463-39578B0ECC7C}" type="presParOf" srcId="{11B043D3-5861-4C9A-B7DF-BDDCDB0EC9EB}" destId="{7A732E45-75D9-414A-836A-988ABE2D91F3}" srcOrd="3" destOrd="0" presId="urn:microsoft.com/office/officeart/2008/layout/VerticalCurvedList"/>
    <dgm:cxn modelId="{A9BB061D-7512-4781-9797-E6E91C2AAC63}" type="presParOf" srcId="{11B043D3-5861-4C9A-B7DF-BDDCDB0EC9EB}" destId="{141492C2-5A7D-47EA-A39D-D6B517170F35}" srcOrd="4" destOrd="0" presId="urn:microsoft.com/office/officeart/2008/layout/VerticalCurvedList"/>
    <dgm:cxn modelId="{B9D9C056-03F5-4C66-9D78-0DF3FCF69E90}" type="presParOf" srcId="{141492C2-5A7D-47EA-A39D-D6B517170F35}" destId="{08AA77BD-C66B-440F-81B0-C1C472634304}" srcOrd="0" destOrd="0" presId="urn:microsoft.com/office/officeart/2008/layout/VerticalCurvedList"/>
    <dgm:cxn modelId="{49A2339A-C9A1-47A1-BDBC-3F6FD9F5B1B7}" type="presParOf" srcId="{11B043D3-5861-4C9A-B7DF-BDDCDB0EC9EB}" destId="{D4A20112-2BB2-41F5-A439-B34BAE29FCE0}" srcOrd="5" destOrd="0" presId="urn:microsoft.com/office/officeart/2008/layout/VerticalCurvedList"/>
    <dgm:cxn modelId="{F9D40D1B-F88B-4B99-9ECD-7657BB8A6AED}" type="presParOf" srcId="{11B043D3-5861-4C9A-B7DF-BDDCDB0EC9EB}" destId="{362D88B1-F9B8-468F-9D06-F36BFD5CAA9B}" srcOrd="6" destOrd="0" presId="urn:microsoft.com/office/officeart/2008/layout/VerticalCurvedList"/>
    <dgm:cxn modelId="{63EE325C-9124-4573-A57C-AFFC8D093996}" type="presParOf" srcId="{362D88B1-F9B8-468F-9D06-F36BFD5CAA9B}" destId="{2D80E7CF-EEAA-4C07-9879-31AF1AFB9437}" srcOrd="0" destOrd="0" presId="urn:microsoft.com/office/officeart/2008/layout/VerticalCurvedList"/>
    <dgm:cxn modelId="{A1B1E26D-6A1A-442E-9629-694795CAA2AB}" type="presParOf" srcId="{11B043D3-5861-4C9A-B7DF-BDDCDB0EC9EB}" destId="{1A912B18-B123-4DD7-AD51-FD20AB5E1046}" srcOrd="7" destOrd="0" presId="urn:microsoft.com/office/officeart/2008/layout/VerticalCurvedList"/>
    <dgm:cxn modelId="{02AA27EF-9B34-4943-9953-D8DC9750F656}" type="presParOf" srcId="{11B043D3-5861-4C9A-B7DF-BDDCDB0EC9EB}" destId="{230B56D7-8E3A-4E96-871A-60FD5DB78196}" srcOrd="8" destOrd="0" presId="urn:microsoft.com/office/officeart/2008/layout/VerticalCurvedList"/>
    <dgm:cxn modelId="{3017332B-D420-4F5D-A51B-B84968C5CD75}" type="presParOf" srcId="{230B56D7-8E3A-4E96-871A-60FD5DB78196}" destId="{3D645E19-255A-4299-9C96-725D538AB907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AC83F1-3105-42C1-B584-A58A1FBB8C84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AB66D-7F9E-420A-88B3-71402F2149F8}">
      <dgm:prSet phldrT="[Текст]"/>
      <dgm:spPr/>
      <dgm:t>
        <a:bodyPr/>
        <a:lstStyle/>
        <a:p>
          <a:r>
            <a:rPr lang="ru-RU" dirty="0" smtClean="0"/>
            <a:t>Развивающиеся страны</a:t>
          </a:r>
          <a:endParaRPr lang="ru-RU" dirty="0"/>
        </a:p>
      </dgm:t>
    </dgm:pt>
    <dgm:pt modelId="{93C35D7D-CBDB-4B00-9B4F-60FD126A2617}" type="parTrans" cxnId="{54F3092B-2097-4826-9F2C-F908D8D5FE69}">
      <dgm:prSet/>
      <dgm:spPr/>
      <dgm:t>
        <a:bodyPr/>
        <a:lstStyle/>
        <a:p>
          <a:endParaRPr lang="ru-RU"/>
        </a:p>
      </dgm:t>
    </dgm:pt>
    <dgm:pt modelId="{8C6F72D5-D02B-4429-A9E3-D72C627DB6C9}" type="sibTrans" cxnId="{54F3092B-2097-4826-9F2C-F908D8D5FE69}">
      <dgm:prSet/>
      <dgm:spPr/>
      <dgm:t>
        <a:bodyPr/>
        <a:lstStyle/>
        <a:p>
          <a:endParaRPr lang="ru-RU"/>
        </a:p>
      </dgm:t>
    </dgm:pt>
    <dgm:pt modelId="{5821DC5D-7DA9-4CC8-8DC9-6198379F8450}">
      <dgm:prSet phldrT="[Текст]"/>
      <dgm:spPr/>
      <dgm:t>
        <a:bodyPr/>
        <a:lstStyle/>
        <a:p>
          <a:r>
            <a:rPr lang="ru-RU" dirty="0" smtClean="0"/>
            <a:t>Развитые страны</a:t>
          </a:r>
          <a:endParaRPr lang="ru-RU" dirty="0"/>
        </a:p>
      </dgm:t>
    </dgm:pt>
    <dgm:pt modelId="{B7D9E440-5821-4B77-92E6-632B23FB28B7}" type="parTrans" cxnId="{6F5C6FE2-B699-4B01-9363-3FF76A678125}">
      <dgm:prSet/>
      <dgm:spPr/>
      <dgm:t>
        <a:bodyPr/>
        <a:lstStyle/>
        <a:p>
          <a:endParaRPr lang="ru-RU"/>
        </a:p>
      </dgm:t>
    </dgm:pt>
    <dgm:pt modelId="{EF149B7E-FE71-4874-AD3A-BEA89F19EA71}" type="sibTrans" cxnId="{6F5C6FE2-B699-4B01-9363-3FF76A678125}">
      <dgm:prSet/>
      <dgm:spPr/>
      <dgm:t>
        <a:bodyPr/>
        <a:lstStyle/>
        <a:p>
          <a:endParaRPr lang="ru-RU"/>
        </a:p>
      </dgm:t>
    </dgm:pt>
    <dgm:pt modelId="{16ABCC93-AFD8-4F7E-8873-7FDEAE5DB6F0}">
      <dgm:prSet/>
      <dgm:spPr/>
      <dgm:t>
        <a:bodyPr/>
        <a:lstStyle/>
        <a:p>
          <a:r>
            <a:rPr lang="ru-RU" dirty="0" smtClean="0"/>
            <a:t>Страны с переходной экономикой</a:t>
          </a:r>
          <a:endParaRPr lang="ru-RU" dirty="0"/>
        </a:p>
      </dgm:t>
    </dgm:pt>
    <dgm:pt modelId="{89D6BA29-3390-4EBC-9DF3-7C1402CAF03D}" type="parTrans" cxnId="{BD1A8FBD-663C-4FD4-AAFE-C3BAFC67BAD8}">
      <dgm:prSet/>
      <dgm:spPr/>
      <dgm:t>
        <a:bodyPr/>
        <a:lstStyle/>
        <a:p>
          <a:endParaRPr lang="ru-RU"/>
        </a:p>
      </dgm:t>
    </dgm:pt>
    <dgm:pt modelId="{B7553A28-E19F-4DAB-970E-317289FEA181}" type="sibTrans" cxnId="{BD1A8FBD-663C-4FD4-AAFE-C3BAFC67BAD8}">
      <dgm:prSet/>
      <dgm:spPr/>
      <dgm:t>
        <a:bodyPr/>
        <a:lstStyle/>
        <a:p>
          <a:endParaRPr lang="ru-RU"/>
        </a:p>
      </dgm:t>
    </dgm:pt>
    <dgm:pt modelId="{0F1BA5F1-5D6D-4AB8-864C-453D8AB64F23}">
      <dgm:prSet custT="1"/>
      <dgm:spPr/>
      <dgm:t>
        <a:bodyPr/>
        <a:lstStyle/>
        <a:p>
          <a:r>
            <a:rPr lang="ru-RU" sz="2000" dirty="0" smtClean="0"/>
            <a:t>Китай, Бразилия, Индия, Мексика, Турция и др.), в том числе наименее развитые (в основном государства Тропической Африки</a:t>
          </a:r>
          <a:endParaRPr lang="ru-RU" sz="2000" dirty="0"/>
        </a:p>
      </dgm:t>
    </dgm:pt>
    <dgm:pt modelId="{6B062B49-EB65-4D4D-AC4F-7A6F67A19F34}" type="parTrans" cxnId="{94CDF207-65C7-4B9C-8F28-AEE4961ECCA9}">
      <dgm:prSet/>
      <dgm:spPr/>
      <dgm:t>
        <a:bodyPr/>
        <a:lstStyle/>
        <a:p>
          <a:endParaRPr lang="ru-RU"/>
        </a:p>
      </dgm:t>
    </dgm:pt>
    <dgm:pt modelId="{4D09E2EC-F4F1-41D2-BD76-E96875C36E4D}" type="sibTrans" cxnId="{94CDF207-65C7-4B9C-8F28-AEE4961ECCA9}">
      <dgm:prSet/>
      <dgm:spPr/>
      <dgm:t>
        <a:bodyPr/>
        <a:lstStyle/>
        <a:p>
          <a:endParaRPr lang="ru-RU"/>
        </a:p>
      </dgm:t>
    </dgm:pt>
    <dgm:pt modelId="{9525EDC7-7C44-410A-8F86-EE2C995EDA51}">
      <dgm:prSet custT="1"/>
      <dgm:spPr/>
      <dgm:t>
        <a:bodyPr/>
        <a:lstStyle/>
        <a:p>
          <a:r>
            <a:rPr lang="ru-RU" sz="2000" dirty="0" smtClean="0"/>
            <a:t>страны Центральной и Восточной Европы, Китай, Вьетнам, Монголия</a:t>
          </a:r>
          <a:endParaRPr lang="ru-RU" sz="2000" dirty="0"/>
        </a:p>
      </dgm:t>
    </dgm:pt>
    <dgm:pt modelId="{F9F4A784-FB14-44D7-AA81-087D6E118688}" type="parTrans" cxnId="{5ACADF67-B4C4-42AD-A2AC-24C70C8B8B67}">
      <dgm:prSet/>
      <dgm:spPr/>
      <dgm:t>
        <a:bodyPr/>
        <a:lstStyle/>
        <a:p>
          <a:endParaRPr lang="ru-RU"/>
        </a:p>
      </dgm:t>
    </dgm:pt>
    <dgm:pt modelId="{72841C79-0393-4299-B7ED-112F6007A61C}" type="sibTrans" cxnId="{5ACADF67-B4C4-42AD-A2AC-24C70C8B8B67}">
      <dgm:prSet/>
      <dgm:spPr/>
      <dgm:t>
        <a:bodyPr/>
        <a:lstStyle/>
        <a:p>
          <a:endParaRPr lang="ru-RU"/>
        </a:p>
      </dgm:t>
    </dgm:pt>
    <dgm:pt modelId="{CCE08E1A-14B1-4DEC-AF20-7E87A618C5C4}">
      <dgm:prSet/>
      <dgm:spPr/>
      <dgm:t>
        <a:bodyPr/>
        <a:lstStyle/>
        <a:p>
          <a:endParaRPr lang="ru-RU" dirty="0"/>
        </a:p>
      </dgm:t>
    </dgm:pt>
    <dgm:pt modelId="{B0203EC9-D112-4958-8068-5AB561D0302D}" type="parTrans" cxnId="{10FAEFD4-2FB9-4DA6-AECD-54FEDD66CCE6}">
      <dgm:prSet/>
      <dgm:spPr/>
      <dgm:t>
        <a:bodyPr/>
        <a:lstStyle/>
        <a:p>
          <a:endParaRPr lang="ru-RU"/>
        </a:p>
      </dgm:t>
    </dgm:pt>
    <dgm:pt modelId="{7F6E7FB1-D383-4A90-9B8B-78DD17689844}" type="sibTrans" cxnId="{10FAEFD4-2FB9-4DA6-AECD-54FEDD66CCE6}">
      <dgm:prSet/>
      <dgm:spPr/>
      <dgm:t>
        <a:bodyPr/>
        <a:lstStyle/>
        <a:p>
          <a:endParaRPr lang="ru-RU"/>
        </a:p>
      </dgm:t>
    </dgm:pt>
    <dgm:pt modelId="{3F44389A-2955-4A03-84DC-36753F95E566}">
      <dgm:prSet custT="1"/>
      <dgm:spPr/>
      <dgm:t>
        <a:bodyPr/>
        <a:lstStyle/>
        <a:p>
          <a:endParaRPr lang="ru-RU" sz="2000" dirty="0" smtClean="0"/>
        </a:p>
      </dgm:t>
    </dgm:pt>
    <dgm:pt modelId="{7A2D104F-1C6C-485A-B7FE-E39B40BB31BB}" type="parTrans" cxnId="{A7B0F55C-14FD-45DB-BAD7-4BC965F6FF3B}">
      <dgm:prSet/>
      <dgm:spPr/>
      <dgm:t>
        <a:bodyPr/>
        <a:lstStyle/>
        <a:p>
          <a:endParaRPr lang="ru-RU"/>
        </a:p>
      </dgm:t>
    </dgm:pt>
    <dgm:pt modelId="{75C86F0D-CA5E-4891-8D49-01776F3D5731}" type="sibTrans" cxnId="{A7B0F55C-14FD-45DB-BAD7-4BC965F6FF3B}">
      <dgm:prSet/>
      <dgm:spPr/>
      <dgm:t>
        <a:bodyPr/>
        <a:lstStyle/>
        <a:p>
          <a:endParaRPr lang="ru-RU"/>
        </a:p>
      </dgm:t>
    </dgm:pt>
    <dgm:pt modelId="{3C446216-E984-4130-89F9-EFAE1064C6EA}">
      <dgm:prSet/>
      <dgm:spPr/>
      <dgm:t>
        <a:bodyPr/>
        <a:lstStyle/>
        <a:p>
          <a:r>
            <a:rPr lang="ru-RU" dirty="0" smtClean="0"/>
            <a:t>США, Япония, Германия, Франция, Великобритания и др.</a:t>
          </a:r>
          <a:endParaRPr lang="ru-RU" dirty="0"/>
        </a:p>
      </dgm:t>
    </dgm:pt>
    <dgm:pt modelId="{ACD6D63B-781B-418A-81AE-AAFC31DDF887}" type="parTrans" cxnId="{3F35A569-CBAB-46F9-A99E-BFF7ACD8F91C}">
      <dgm:prSet/>
      <dgm:spPr/>
      <dgm:t>
        <a:bodyPr/>
        <a:lstStyle/>
        <a:p>
          <a:endParaRPr lang="ru-RU"/>
        </a:p>
      </dgm:t>
    </dgm:pt>
    <dgm:pt modelId="{56C40122-CD7C-4238-B1F8-3C78E51EC462}" type="sibTrans" cxnId="{3F35A569-CBAB-46F9-A99E-BFF7ACD8F91C}">
      <dgm:prSet/>
      <dgm:spPr/>
      <dgm:t>
        <a:bodyPr/>
        <a:lstStyle/>
        <a:p>
          <a:endParaRPr lang="ru-RU"/>
        </a:p>
      </dgm:t>
    </dgm:pt>
    <dgm:pt modelId="{9597B588-6D5B-4A21-B12A-9D42813EF5C3}" type="pres">
      <dgm:prSet presAssocID="{CDAC83F1-3105-42C1-B584-A58A1FBB8C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86273B-3971-4A2C-8F89-34B6CB88F1DE}" type="pres">
      <dgm:prSet presAssocID="{6CAAB66D-7F9E-420A-88B3-71402F2149F8}" presName="linNode" presStyleCnt="0"/>
      <dgm:spPr/>
    </dgm:pt>
    <dgm:pt modelId="{2421B801-5A79-4F72-B8C5-21FC1220455A}" type="pres">
      <dgm:prSet presAssocID="{6CAAB66D-7F9E-420A-88B3-71402F2149F8}" presName="parentShp" presStyleLbl="node1" presStyleIdx="0" presStyleCnt="3" custLinFactNeighborX="647" custLinFactNeighborY="1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32503-1E43-4D71-BA36-97796BD46302}" type="pres">
      <dgm:prSet presAssocID="{6CAAB66D-7F9E-420A-88B3-71402F2149F8}" presName="childShp" presStyleLbl="bgAccFollowNode1" presStyleIdx="0" presStyleCnt="3" custScaleX="111002" custScaleY="11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58B7F-992C-4753-8AA1-6003F250C8E0}" type="pres">
      <dgm:prSet presAssocID="{8C6F72D5-D02B-4429-A9E3-D72C627DB6C9}" presName="spacing" presStyleCnt="0"/>
      <dgm:spPr/>
    </dgm:pt>
    <dgm:pt modelId="{3E50651A-2220-4CEF-B01F-A5F7C48053DD}" type="pres">
      <dgm:prSet presAssocID="{16ABCC93-AFD8-4F7E-8873-7FDEAE5DB6F0}" presName="linNode" presStyleCnt="0"/>
      <dgm:spPr/>
    </dgm:pt>
    <dgm:pt modelId="{BB343555-0C15-497B-88D8-192A05EA69D4}" type="pres">
      <dgm:prSet presAssocID="{16ABCC93-AFD8-4F7E-8873-7FDEAE5DB6F0}" presName="parentShp" presStyleLbl="node1" presStyleIdx="1" presStyleCnt="3" custScaleX="95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C3A83-AA58-41D4-A034-A631D7466335}" type="pres">
      <dgm:prSet presAssocID="{16ABCC93-AFD8-4F7E-8873-7FDEAE5DB6F0}" presName="childShp" presStyleLbl="bgAccFollowNode1" presStyleIdx="1" presStyleCnt="3" custLinFactNeighborX="861" custLinFactNeighborY="2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0EDC6-B6A7-4B78-9C34-E83DD520F626}" type="pres">
      <dgm:prSet presAssocID="{B7553A28-E19F-4DAB-970E-317289FEA181}" presName="spacing" presStyleCnt="0"/>
      <dgm:spPr/>
    </dgm:pt>
    <dgm:pt modelId="{5D857CDA-145E-462B-B41E-78449F2E53FC}" type="pres">
      <dgm:prSet presAssocID="{5821DC5D-7DA9-4CC8-8DC9-6198379F8450}" presName="linNode" presStyleCnt="0"/>
      <dgm:spPr/>
    </dgm:pt>
    <dgm:pt modelId="{992DB347-E254-464F-A141-8688BD4B1090}" type="pres">
      <dgm:prSet presAssocID="{5821DC5D-7DA9-4CC8-8DC9-6198379F8450}" presName="parentShp" presStyleLbl="node1" presStyleIdx="2" presStyleCnt="3" custScaleX="94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DCD7B-AC94-4599-9B61-1215D219B649}" type="pres">
      <dgm:prSet presAssocID="{5821DC5D-7DA9-4CC8-8DC9-6198379F8450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765E9-126B-47DC-AB79-889418E59DC0}" type="presOf" srcId="{5821DC5D-7DA9-4CC8-8DC9-6198379F8450}" destId="{992DB347-E254-464F-A141-8688BD4B1090}" srcOrd="0" destOrd="0" presId="urn:microsoft.com/office/officeart/2005/8/layout/vList6"/>
    <dgm:cxn modelId="{7BF2DCDB-5306-4A24-9AAD-80BA35A5A2CA}" type="presOf" srcId="{3F44389A-2955-4A03-84DC-36753F95E566}" destId="{A1232503-1E43-4D71-BA36-97796BD46302}" srcOrd="0" destOrd="1" presId="urn:microsoft.com/office/officeart/2005/8/layout/vList6"/>
    <dgm:cxn modelId="{6F5C6FE2-B699-4B01-9363-3FF76A678125}" srcId="{CDAC83F1-3105-42C1-B584-A58A1FBB8C84}" destId="{5821DC5D-7DA9-4CC8-8DC9-6198379F8450}" srcOrd="2" destOrd="0" parTransId="{B7D9E440-5821-4B77-92E6-632B23FB28B7}" sibTransId="{EF149B7E-FE71-4874-AD3A-BEA89F19EA71}"/>
    <dgm:cxn modelId="{A2123256-B9CE-4080-AE86-F7BAF8D859F0}" type="presOf" srcId="{9525EDC7-7C44-410A-8F86-EE2C995EDA51}" destId="{216C3A83-AA58-41D4-A034-A631D7466335}" srcOrd="0" destOrd="0" presId="urn:microsoft.com/office/officeart/2005/8/layout/vList6"/>
    <dgm:cxn modelId="{A7B0F55C-14FD-45DB-BAD7-4BC965F6FF3B}" srcId="{6CAAB66D-7F9E-420A-88B3-71402F2149F8}" destId="{3F44389A-2955-4A03-84DC-36753F95E566}" srcOrd="1" destOrd="0" parTransId="{7A2D104F-1C6C-485A-B7FE-E39B40BB31BB}" sibTransId="{75C86F0D-CA5E-4891-8D49-01776F3D5731}"/>
    <dgm:cxn modelId="{10FAEFD4-2FB9-4DA6-AECD-54FEDD66CCE6}" srcId="{5821DC5D-7DA9-4CC8-8DC9-6198379F8450}" destId="{CCE08E1A-14B1-4DEC-AF20-7E87A618C5C4}" srcOrd="0" destOrd="0" parTransId="{B0203EC9-D112-4958-8068-5AB561D0302D}" sibTransId="{7F6E7FB1-D383-4A90-9B8B-78DD17689844}"/>
    <dgm:cxn modelId="{3F35A569-CBAB-46F9-A99E-BFF7ACD8F91C}" srcId="{5821DC5D-7DA9-4CC8-8DC9-6198379F8450}" destId="{3C446216-E984-4130-89F9-EFAE1064C6EA}" srcOrd="1" destOrd="0" parTransId="{ACD6D63B-781B-418A-81AE-AAFC31DDF887}" sibTransId="{56C40122-CD7C-4238-B1F8-3C78E51EC462}"/>
    <dgm:cxn modelId="{BD1A8FBD-663C-4FD4-AAFE-C3BAFC67BAD8}" srcId="{CDAC83F1-3105-42C1-B584-A58A1FBB8C84}" destId="{16ABCC93-AFD8-4F7E-8873-7FDEAE5DB6F0}" srcOrd="1" destOrd="0" parTransId="{89D6BA29-3390-4EBC-9DF3-7C1402CAF03D}" sibTransId="{B7553A28-E19F-4DAB-970E-317289FEA181}"/>
    <dgm:cxn modelId="{D630ADC9-6816-4E6F-9949-7DBBBD85D5E6}" type="presOf" srcId="{CCE08E1A-14B1-4DEC-AF20-7E87A618C5C4}" destId="{898DCD7B-AC94-4599-9B61-1215D219B649}" srcOrd="0" destOrd="0" presId="urn:microsoft.com/office/officeart/2005/8/layout/vList6"/>
    <dgm:cxn modelId="{5ACADF67-B4C4-42AD-A2AC-24C70C8B8B67}" srcId="{16ABCC93-AFD8-4F7E-8873-7FDEAE5DB6F0}" destId="{9525EDC7-7C44-410A-8F86-EE2C995EDA51}" srcOrd="0" destOrd="0" parTransId="{F9F4A784-FB14-44D7-AA81-087D6E118688}" sibTransId="{72841C79-0393-4299-B7ED-112F6007A61C}"/>
    <dgm:cxn modelId="{54F3092B-2097-4826-9F2C-F908D8D5FE69}" srcId="{CDAC83F1-3105-42C1-B584-A58A1FBB8C84}" destId="{6CAAB66D-7F9E-420A-88B3-71402F2149F8}" srcOrd="0" destOrd="0" parTransId="{93C35D7D-CBDB-4B00-9B4F-60FD126A2617}" sibTransId="{8C6F72D5-D02B-4429-A9E3-D72C627DB6C9}"/>
    <dgm:cxn modelId="{94710ACB-D5AA-433A-9C16-21E0704A368B}" type="presOf" srcId="{6CAAB66D-7F9E-420A-88B3-71402F2149F8}" destId="{2421B801-5A79-4F72-B8C5-21FC1220455A}" srcOrd="0" destOrd="0" presId="urn:microsoft.com/office/officeart/2005/8/layout/vList6"/>
    <dgm:cxn modelId="{07DD2D02-213D-4006-B24D-278592DB2698}" type="presOf" srcId="{0F1BA5F1-5D6D-4AB8-864C-453D8AB64F23}" destId="{A1232503-1E43-4D71-BA36-97796BD46302}" srcOrd="0" destOrd="0" presId="urn:microsoft.com/office/officeart/2005/8/layout/vList6"/>
    <dgm:cxn modelId="{5EC8318C-6797-4E9C-A878-28A06A05C2BE}" type="presOf" srcId="{16ABCC93-AFD8-4F7E-8873-7FDEAE5DB6F0}" destId="{BB343555-0C15-497B-88D8-192A05EA69D4}" srcOrd="0" destOrd="0" presId="urn:microsoft.com/office/officeart/2005/8/layout/vList6"/>
    <dgm:cxn modelId="{7ADEF675-B4AF-4576-91B3-950BD1017C76}" type="presOf" srcId="{3C446216-E984-4130-89F9-EFAE1064C6EA}" destId="{898DCD7B-AC94-4599-9B61-1215D219B649}" srcOrd="0" destOrd="1" presId="urn:microsoft.com/office/officeart/2005/8/layout/vList6"/>
    <dgm:cxn modelId="{94CDF207-65C7-4B9C-8F28-AEE4961ECCA9}" srcId="{6CAAB66D-7F9E-420A-88B3-71402F2149F8}" destId="{0F1BA5F1-5D6D-4AB8-864C-453D8AB64F23}" srcOrd="0" destOrd="0" parTransId="{6B062B49-EB65-4D4D-AC4F-7A6F67A19F34}" sibTransId="{4D09E2EC-F4F1-41D2-BD76-E96875C36E4D}"/>
    <dgm:cxn modelId="{5A1D455E-C9A8-4611-8585-B32A11D4A9BA}" type="presOf" srcId="{CDAC83F1-3105-42C1-B584-A58A1FBB8C84}" destId="{9597B588-6D5B-4A21-B12A-9D42813EF5C3}" srcOrd="0" destOrd="0" presId="urn:microsoft.com/office/officeart/2005/8/layout/vList6"/>
    <dgm:cxn modelId="{1828075A-DC71-4391-A342-1F3CECC7F475}" type="presParOf" srcId="{9597B588-6D5B-4A21-B12A-9D42813EF5C3}" destId="{6686273B-3971-4A2C-8F89-34B6CB88F1DE}" srcOrd="0" destOrd="0" presId="urn:microsoft.com/office/officeart/2005/8/layout/vList6"/>
    <dgm:cxn modelId="{92B01FCA-C19C-4507-AE39-424424105B6F}" type="presParOf" srcId="{6686273B-3971-4A2C-8F89-34B6CB88F1DE}" destId="{2421B801-5A79-4F72-B8C5-21FC1220455A}" srcOrd="0" destOrd="0" presId="urn:microsoft.com/office/officeart/2005/8/layout/vList6"/>
    <dgm:cxn modelId="{7D9F6162-10E6-40B7-83C8-312E1182716B}" type="presParOf" srcId="{6686273B-3971-4A2C-8F89-34B6CB88F1DE}" destId="{A1232503-1E43-4D71-BA36-97796BD46302}" srcOrd="1" destOrd="0" presId="urn:microsoft.com/office/officeart/2005/8/layout/vList6"/>
    <dgm:cxn modelId="{A16430E1-B083-4974-BD24-E6D852F030A2}" type="presParOf" srcId="{9597B588-6D5B-4A21-B12A-9D42813EF5C3}" destId="{49558B7F-992C-4753-8AA1-6003F250C8E0}" srcOrd="1" destOrd="0" presId="urn:microsoft.com/office/officeart/2005/8/layout/vList6"/>
    <dgm:cxn modelId="{29C5328A-EC10-44EB-B8B4-C06607447660}" type="presParOf" srcId="{9597B588-6D5B-4A21-B12A-9D42813EF5C3}" destId="{3E50651A-2220-4CEF-B01F-A5F7C48053DD}" srcOrd="2" destOrd="0" presId="urn:microsoft.com/office/officeart/2005/8/layout/vList6"/>
    <dgm:cxn modelId="{2FF9DEA8-892F-4804-B879-1CA185794912}" type="presParOf" srcId="{3E50651A-2220-4CEF-B01F-A5F7C48053DD}" destId="{BB343555-0C15-497B-88D8-192A05EA69D4}" srcOrd="0" destOrd="0" presId="urn:microsoft.com/office/officeart/2005/8/layout/vList6"/>
    <dgm:cxn modelId="{172A9F9C-272D-4FE7-9005-5BC21CBB5712}" type="presParOf" srcId="{3E50651A-2220-4CEF-B01F-A5F7C48053DD}" destId="{216C3A83-AA58-41D4-A034-A631D7466335}" srcOrd="1" destOrd="0" presId="urn:microsoft.com/office/officeart/2005/8/layout/vList6"/>
    <dgm:cxn modelId="{F77B635B-E705-4D2D-9204-C7C579FBB928}" type="presParOf" srcId="{9597B588-6D5B-4A21-B12A-9D42813EF5C3}" destId="{D410EDC6-B6A7-4B78-9C34-E83DD520F626}" srcOrd="3" destOrd="0" presId="urn:microsoft.com/office/officeart/2005/8/layout/vList6"/>
    <dgm:cxn modelId="{594BFFBD-DCFF-42A3-AD10-296D8C8E3F33}" type="presParOf" srcId="{9597B588-6D5B-4A21-B12A-9D42813EF5C3}" destId="{5D857CDA-145E-462B-B41E-78449F2E53FC}" srcOrd="4" destOrd="0" presId="urn:microsoft.com/office/officeart/2005/8/layout/vList6"/>
    <dgm:cxn modelId="{14961FC1-039D-4DE3-B8B9-C8345B975E19}" type="presParOf" srcId="{5D857CDA-145E-462B-B41E-78449F2E53FC}" destId="{992DB347-E254-464F-A141-8688BD4B1090}" srcOrd="0" destOrd="0" presId="urn:microsoft.com/office/officeart/2005/8/layout/vList6"/>
    <dgm:cxn modelId="{646CBB3A-73FC-400F-8E7B-83CD27417C1E}" type="presParOf" srcId="{5D857CDA-145E-462B-B41E-78449F2E53FC}" destId="{898DCD7B-AC94-4599-9B61-1215D219B649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A689DD-53DC-43D8-ADE8-CFDF00C71104}">
      <dsp:nvSpPr>
        <dsp:cNvPr id="0" name=""/>
        <dsp:cNvSpPr/>
      </dsp:nvSpPr>
      <dsp:spPr>
        <a:xfrm>
          <a:off x="291328" y="0"/>
          <a:ext cx="8205350" cy="51283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2F0BA3-F889-4400-A789-46F68A1083CA}">
      <dsp:nvSpPr>
        <dsp:cNvPr id="0" name=""/>
        <dsp:cNvSpPr/>
      </dsp:nvSpPr>
      <dsp:spPr>
        <a:xfrm>
          <a:off x="1099555" y="3813436"/>
          <a:ext cx="188723" cy="1887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370D11-45A5-43CF-8934-484E25F0E6DF}">
      <dsp:nvSpPr>
        <dsp:cNvPr id="0" name=""/>
        <dsp:cNvSpPr/>
      </dsp:nvSpPr>
      <dsp:spPr>
        <a:xfrm>
          <a:off x="-15153" y="4199923"/>
          <a:ext cx="3493040" cy="92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0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Количество и качество природных ресурсов</a:t>
          </a:r>
          <a:endParaRPr lang="ru-RU" sz="2000" b="1" kern="1200" dirty="0"/>
        </a:p>
      </dsp:txBody>
      <dsp:txXfrm>
        <a:off x="-15153" y="4199923"/>
        <a:ext cx="3493040" cy="928420"/>
      </dsp:txXfrm>
    </dsp:sp>
    <dsp:sp modelId="{656682BB-DC3A-4B5F-836A-D2991126D48D}">
      <dsp:nvSpPr>
        <dsp:cNvPr id="0" name=""/>
        <dsp:cNvSpPr/>
      </dsp:nvSpPr>
      <dsp:spPr>
        <a:xfrm>
          <a:off x="2121121" y="2831871"/>
          <a:ext cx="295392" cy="2953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4E93A1-4021-4A5D-8E90-C23527333481}">
      <dsp:nvSpPr>
        <dsp:cNvPr id="0" name=""/>
        <dsp:cNvSpPr/>
      </dsp:nvSpPr>
      <dsp:spPr>
        <a:xfrm>
          <a:off x="1982384" y="3375533"/>
          <a:ext cx="1865815" cy="918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2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Трудовые ресурсы</a:t>
          </a:r>
          <a:endParaRPr lang="ru-RU" sz="2000" b="1" kern="1200" dirty="0"/>
        </a:p>
      </dsp:txBody>
      <dsp:txXfrm>
        <a:off x="1982384" y="3375533"/>
        <a:ext cx="1865815" cy="918623"/>
      </dsp:txXfrm>
    </dsp:sp>
    <dsp:sp modelId="{D1193EA1-B5CE-47EE-864A-701E757ED132}">
      <dsp:nvSpPr>
        <dsp:cNvPr id="0" name=""/>
        <dsp:cNvSpPr/>
      </dsp:nvSpPr>
      <dsp:spPr>
        <a:xfrm>
          <a:off x="3433977" y="2049286"/>
          <a:ext cx="393856" cy="3938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D9F9CC-FCBF-4DD8-AA1A-2608F9FF9730}">
      <dsp:nvSpPr>
        <dsp:cNvPr id="0" name=""/>
        <dsp:cNvSpPr/>
      </dsp:nvSpPr>
      <dsp:spPr>
        <a:xfrm>
          <a:off x="3312374" y="2752086"/>
          <a:ext cx="2169291" cy="577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9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Капитал</a:t>
          </a:r>
          <a:endParaRPr lang="ru-RU" sz="2000" b="1" kern="1200" dirty="0"/>
        </a:p>
      </dsp:txBody>
      <dsp:txXfrm>
        <a:off x="3312374" y="2752086"/>
        <a:ext cx="2169291" cy="577866"/>
      </dsp:txXfrm>
    </dsp:sp>
    <dsp:sp modelId="{8151D4DB-9C85-44FF-AAE0-3B733F5C1D6F}">
      <dsp:nvSpPr>
        <dsp:cNvPr id="0" name=""/>
        <dsp:cNvSpPr/>
      </dsp:nvSpPr>
      <dsp:spPr>
        <a:xfrm>
          <a:off x="4960172" y="1437987"/>
          <a:ext cx="508731" cy="5087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EDC24-31E9-49DE-BFB2-95D35F0B41AF}">
      <dsp:nvSpPr>
        <dsp:cNvPr id="0" name=""/>
        <dsp:cNvSpPr/>
      </dsp:nvSpPr>
      <dsp:spPr>
        <a:xfrm>
          <a:off x="4824538" y="2320040"/>
          <a:ext cx="2247970" cy="987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56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Технический прогресс</a:t>
          </a:r>
          <a:endParaRPr lang="ru-RU" sz="2000" b="1" kern="1200" dirty="0"/>
        </a:p>
      </dsp:txBody>
      <dsp:txXfrm>
        <a:off x="4824538" y="2320040"/>
        <a:ext cx="2247970" cy="987709"/>
      </dsp:txXfrm>
    </dsp:sp>
    <dsp:sp modelId="{FA4B5666-8A3D-4CBF-A710-A03DF82A7450}">
      <dsp:nvSpPr>
        <dsp:cNvPr id="0" name=""/>
        <dsp:cNvSpPr/>
      </dsp:nvSpPr>
      <dsp:spPr>
        <a:xfrm>
          <a:off x="6531497" y="1029771"/>
          <a:ext cx="648222" cy="64822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C9A46A-C1F5-4231-AF98-21DAD874DEA0}">
      <dsp:nvSpPr>
        <dsp:cNvPr id="0" name=""/>
        <dsp:cNvSpPr/>
      </dsp:nvSpPr>
      <dsp:spPr>
        <a:xfrm>
          <a:off x="6552158" y="1671956"/>
          <a:ext cx="2247970" cy="118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48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Инвестиции</a:t>
          </a:r>
          <a:endParaRPr lang="ru-RU" sz="2000" b="1" kern="1200" dirty="0"/>
        </a:p>
      </dsp:txBody>
      <dsp:txXfrm>
        <a:off x="6552158" y="1671956"/>
        <a:ext cx="2247970" cy="11821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D07A81-6430-4BCB-85D8-C8AF729ED103}">
      <dsp:nvSpPr>
        <dsp:cNvPr id="0" name=""/>
        <dsp:cNvSpPr/>
      </dsp:nvSpPr>
      <dsp:spPr>
        <a:xfrm>
          <a:off x="3456384" y="496"/>
          <a:ext cx="5184576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Увеличение ВВП за счет расширения масштабов использования ресурсов</a:t>
          </a:r>
          <a:endParaRPr lang="ru-RU" sz="2300" kern="1200" dirty="0"/>
        </a:p>
      </dsp:txBody>
      <dsp:txXfrm>
        <a:off x="3456384" y="496"/>
        <a:ext cx="5184576" cy="1934765"/>
      </dsp:txXfrm>
    </dsp:sp>
    <dsp:sp modelId="{3E024A77-FB88-4210-9531-12EEC2323430}">
      <dsp:nvSpPr>
        <dsp:cNvPr id="0" name=""/>
        <dsp:cNvSpPr/>
      </dsp:nvSpPr>
      <dsp:spPr>
        <a:xfrm>
          <a:off x="0" y="496"/>
          <a:ext cx="3456384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Экстенсивный</a:t>
          </a:r>
          <a:endParaRPr lang="ru-RU" sz="3300" kern="1200" dirty="0"/>
        </a:p>
      </dsp:txBody>
      <dsp:txXfrm>
        <a:off x="0" y="496"/>
        <a:ext cx="3456384" cy="1934765"/>
      </dsp:txXfrm>
    </dsp:sp>
    <dsp:sp modelId="{722FAD6C-1991-4D71-A2E2-735A165A99F1}">
      <dsp:nvSpPr>
        <dsp:cNvPr id="0" name=""/>
        <dsp:cNvSpPr/>
      </dsp:nvSpPr>
      <dsp:spPr>
        <a:xfrm>
          <a:off x="3456384" y="2128738"/>
          <a:ext cx="5184576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Увеличение ВВП за счет качественного улучшения факторов производства и повышения их эффективности</a:t>
          </a:r>
          <a:endParaRPr lang="ru-RU" sz="2300" kern="1200" dirty="0"/>
        </a:p>
      </dsp:txBody>
      <dsp:txXfrm>
        <a:off x="3456384" y="2128738"/>
        <a:ext cx="5184576" cy="1934765"/>
      </dsp:txXfrm>
    </dsp:sp>
    <dsp:sp modelId="{7C29C31A-94C4-437F-9746-33DCBBEDF039}">
      <dsp:nvSpPr>
        <dsp:cNvPr id="0" name=""/>
        <dsp:cNvSpPr/>
      </dsp:nvSpPr>
      <dsp:spPr>
        <a:xfrm>
          <a:off x="0" y="2128738"/>
          <a:ext cx="3456384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Интенсивный</a:t>
          </a:r>
          <a:endParaRPr lang="ru-RU" sz="3300" kern="1200" dirty="0"/>
        </a:p>
      </dsp:txBody>
      <dsp:txXfrm>
        <a:off x="0" y="2128738"/>
        <a:ext cx="3456384" cy="1934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EB23D0-4622-4AD7-888E-82B6433C4A48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3CF4A-219A-4AF3-A900-DB6C426B5AF1}">
      <dsp:nvSpPr>
        <dsp:cNvPr id="0" name=""/>
        <dsp:cNvSpPr/>
      </dsp:nvSpPr>
      <dsp:spPr>
        <a:xfrm>
          <a:off x="592512" y="404126"/>
          <a:ext cx="7974425" cy="8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88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Улучшить условия жизни населения</a:t>
          </a:r>
          <a:endParaRPr lang="ru-RU" sz="2000" b="1" kern="1200" dirty="0"/>
        </a:p>
      </dsp:txBody>
      <dsp:txXfrm>
        <a:off x="592512" y="404126"/>
        <a:ext cx="7974425" cy="808672"/>
      </dsp:txXfrm>
    </dsp:sp>
    <dsp:sp modelId="{66F2B80B-1C24-4017-BA83-7789F6DCEA46}">
      <dsp:nvSpPr>
        <dsp:cNvPr id="0" name=""/>
        <dsp:cNvSpPr/>
      </dsp:nvSpPr>
      <dsp:spPr>
        <a:xfrm>
          <a:off x="87092" y="303042"/>
          <a:ext cx="1010841" cy="1010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32E45-75D9-414A-836A-988ABE2D91F3}">
      <dsp:nvSpPr>
        <dsp:cNvPr id="0" name=""/>
        <dsp:cNvSpPr/>
      </dsp:nvSpPr>
      <dsp:spPr>
        <a:xfrm>
          <a:off x="1056143" y="1617345"/>
          <a:ext cx="7510794" cy="8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88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Реализовать на практике достижения НТП</a:t>
          </a:r>
          <a:endParaRPr lang="ru-RU" sz="2000" b="1" kern="1200" dirty="0"/>
        </a:p>
      </dsp:txBody>
      <dsp:txXfrm>
        <a:off x="1056143" y="1617345"/>
        <a:ext cx="7510794" cy="808672"/>
      </dsp:txXfrm>
    </dsp:sp>
    <dsp:sp modelId="{08AA77BD-C66B-440F-81B0-C1C472634304}">
      <dsp:nvSpPr>
        <dsp:cNvPr id="0" name=""/>
        <dsp:cNvSpPr/>
      </dsp:nvSpPr>
      <dsp:spPr>
        <a:xfrm>
          <a:off x="550722" y="1516261"/>
          <a:ext cx="1010841" cy="1010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20112-2BB2-41F5-A439-B34BAE29FCE0}">
      <dsp:nvSpPr>
        <dsp:cNvPr id="0" name=""/>
        <dsp:cNvSpPr/>
      </dsp:nvSpPr>
      <dsp:spPr>
        <a:xfrm>
          <a:off x="1076497" y="2867893"/>
          <a:ext cx="7510794" cy="8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88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Увеличить производственные возможности экономики</a:t>
          </a:r>
          <a:endParaRPr lang="ru-RU" sz="2000" b="1" kern="1200" dirty="0"/>
        </a:p>
      </dsp:txBody>
      <dsp:txXfrm>
        <a:off x="1076497" y="2867893"/>
        <a:ext cx="7510794" cy="808672"/>
      </dsp:txXfrm>
    </dsp:sp>
    <dsp:sp modelId="{2D80E7CF-EEAA-4C07-9879-31AF1AFB9437}">
      <dsp:nvSpPr>
        <dsp:cNvPr id="0" name=""/>
        <dsp:cNvSpPr/>
      </dsp:nvSpPr>
      <dsp:spPr>
        <a:xfrm>
          <a:off x="538754" y="2790839"/>
          <a:ext cx="1010841" cy="1010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12B18-B123-4DD7-AD51-FD20AB5E1046}">
      <dsp:nvSpPr>
        <dsp:cNvPr id="0" name=""/>
        <dsp:cNvSpPr/>
      </dsp:nvSpPr>
      <dsp:spPr>
        <a:xfrm>
          <a:off x="592512" y="4043784"/>
          <a:ext cx="7974425" cy="8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88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Сгладить социальную дифференциацию доходов населения и стабилизировать экономическую систему</a:t>
          </a:r>
          <a:endParaRPr lang="ru-RU" sz="2000" b="1" kern="1200" dirty="0"/>
        </a:p>
      </dsp:txBody>
      <dsp:txXfrm>
        <a:off x="592512" y="4043784"/>
        <a:ext cx="7974425" cy="808672"/>
      </dsp:txXfrm>
    </dsp:sp>
    <dsp:sp modelId="{3D645E19-255A-4299-9C96-725D538AB907}">
      <dsp:nvSpPr>
        <dsp:cNvPr id="0" name=""/>
        <dsp:cNvSpPr/>
      </dsp:nvSpPr>
      <dsp:spPr>
        <a:xfrm>
          <a:off x="87092" y="3942700"/>
          <a:ext cx="1010841" cy="1010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35AA-C297-4B0D-8164-BBEF51902D6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AD76-7E43-4731-AB0C-249666FCE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35AA-C297-4B0D-8164-BBEF51902D6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D76-7E43-4731-AB0C-249666FCE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35AA-C297-4B0D-8164-BBEF51902D6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D76-7E43-4731-AB0C-249666FCE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35AA-C297-4B0D-8164-BBEF51902D6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D76-7E43-4731-AB0C-249666FCE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35AA-C297-4B0D-8164-BBEF51902D6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D76-7E43-4731-AB0C-249666FCE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35AA-C297-4B0D-8164-BBEF51902D6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D76-7E43-4731-AB0C-249666FCE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35AA-C297-4B0D-8164-BBEF51902D6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D76-7E43-4731-AB0C-249666FCE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35AA-C297-4B0D-8164-BBEF51902D6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D76-7E43-4731-AB0C-249666FCE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35AA-C297-4B0D-8164-BBEF51902D6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D76-7E43-4731-AB0C-249666FCE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35AA-C297-4B0D-8164-BBEF51902D6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D76-7E43-4731-AB0C-249666FCE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35AA-C297-4B0D-8164-BBEF51902D6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AD76-7E43-4731-AB0C-249666FCE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7BB35AA-C297-4B0D-8164-BBEF51902D6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41AD76-7E43-4731-AB0C-249666FCE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ezented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ed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315200" cy="2595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рост и развитие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1430" y="5688960"/>
            <a:ext cx="7315200" cy="1144632"/>
          </a:xfrm>
        </p:spPr>
        <p:txBody>
          <a:bodyPr/>
          <a:lstStyle/>
          <a:p>
            <a:pPr algn="r"/>
            <a:r>
              <a:rPr lang="ru-RU" b="1" i="1" dirty="0" smtClean="0"/>
              <a:t>Фатеева </a:t>
            </a:r>
            <a:r>
              <a:rPr lang="ru-RU" b="1" i="1" dirty="0"/>
              <a:t>Т</a:t>
            </a:r>
            <a:r>
              <a:rPr lang="ru-RU" b="1" i="1" dirty="0" smtClean="0"/>
              <a:t>атьяна Алексеевна, </a:t>
            </a:r>
          </a:p>
          <a:p>
            <a:pPr algn="r"/>
            <a:r>
              <a:rPr lang="ru-RU" b="1" i="1" dirty="0" smtClean="0"/>
              <a:t>учитель истории МБОУ-гимназии №20 </a:t>
            </a:r>
            <a:r>
              <a:rPr lang="ru-RU" b="1" i="1" dirty="0" err="1" smtClean="0"/>
              <a:t>г.Тулы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618" y="188640"/>
            <a:ext cx="90347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715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Экономический рост и развитие</a:t>
            </a:r>
            <a:endParaRPr lang="ru-RU" sz="5400" b="1" cap="none" spc="0" dirty="0">
              <a:ln w="5715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88668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hlinkClick r:id="rId4"/>
              </a:rPr>
              <a:t>Prezented.Ru</a:t>
            </a:r>
            <a:r>
              <a:rPr lang="ru-RU" dirty="0" smtClean="0">
                <a:hlinkClick r:id="rId4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933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315200" cy="5881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Интенсивный рост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795191" cy="258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&amp;Kcy;&amp;acy;&amp;rcy;&amp;tcy;&amp;icy;&amp;ncy;&amp;kcy;&amp;acy; 31 &amp;icy;&amp;zcy; 20733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94339"/>
            <a:ext cx="4051533" cy="2906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83968" y="1124744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Научно-технический прогресс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 на масштабе (укрупнение производства)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775" y="3861048"/>
            <a:ext cx="4474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квалификации работников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Рациональное распределение ресурсов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026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5200" cy="732157"/>
          </a:xfrm>
        </p:spPr>
        <p:txBody>
          <a:bodyPr/>
          <a:lstStyle/>
          <a:p>
            <a:r>
              <a:rPr lang="ru-RU" dirty="0" smtClean="0"/>
              <a:t>Типы экономического роста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824" y="980728"/>
            <a:ext cx="901835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340768"/>
            <a:ext cx="783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Равномерный рост стран-лидеров (США, Европа)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204863"/>
            <a:ext cx="726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Чудеса роста (Япония, Южная Корея, Гонконг)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730" y="3036777"/>
            <a:ext cx="9116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Трагедии роста (некоторые страны Центральной Африки)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1892" y="4221088"/>
            <a:ext cx="723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Отсутствие экономического роста (Зимбабве)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901643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15200" cy="732157"/>
          </a:xfrm>
        </p:spPr>
        <p:txBody>
          <a:bodyPr/>
          <a:lstStyle/>
          <a:p>
            <a:pPr algn="ctr"/>
            <a:r>
              <a:rPr lang="ru-RU" dirty="0" smtClean="0"/>
              <a:t>Цели экономического роста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178872757"/>
              </p:ext>
            </p:extLst>
          </p:nvPr>
        </p:nvGraphicFramePr>
        <p:xfrm>
          <a:off x="323528" y="1052736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22331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EB23D0-4622-4AD7-888E-82B6433C4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F6EB23D0-4622-4AD7-888E-82B6433C4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F2B80B-1C24-4017-BA83-7789F6DC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66F2B80B-1C24-4017-BA83-7789F6DCE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83CF4A-219A-4AF3-A900-DB6C426B5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2883CF4A-219A-4AF3-A900-DB6C426B5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AA77BD-C66B-440F-81B0-C1C472634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8AA77BD-C66B-440F-81B0-C1C472634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732E45-75D9-414A-836A-988ABE2D9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7A732E45-75D9-414A-836A-988ABE2D9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80E7CF-EEAA-4C07-9879-31AF1AFB9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2D80E7CF-EEAA-4C07-9879-31AF1AFB9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A20112-2BB2-41F5-A439-B34BAE29F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D4A20112-2BB2-41F5-A439-B34BAE29F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645E19-255A-4299-9C96-725D538AB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D645E19-255A-4299-9C96-725D538AB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12B18-B123-4DD7-AD51-FD20AB5E1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1A912B18-B123-4DD7-AD51-FD20AB5E1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7"/>
            <a:ext cx="7315200" cy="864096"/>
          </a:xfrm>
        </p:spPr>
        <p:txBody>
          <a:bodyPr/>
          <a:lstStyle/>
          <a:p>
            <a:r>
              <a:rPr lang="ru-RU" dirty="0" smtClean="0"/>
              <a:t>Экономическое развитие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5971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Экономическое развитие</a:t>
            </a:r>
            <a:r>
              <a:rPr lang="ru-RU" sz="2400" dirty="0" smtClean="0"/>
              <a:t> — структурная перестройка экономики в соответствии с потребностями технологического и социального прогресса.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039873749"/>
              </p:ext>
            </p:extLst>
          </p:nvPr>
        </p:nvGraphicFramePr>
        <p:xfrm>
          <a:off x="251520" y="2342012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24415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4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1B801-5A79-4F72-B8C5-21FC12204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2421B801-5A79-4F72-B8C5-21FC12204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4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232503-1E43-4D71-BA36-97796BD46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A1232503-1E43-4D71-BA36-97796BD46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4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343555-0C15-497B-88D8-192A05EA6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BB343555-0C15-497B-88D8-192A05EA6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4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6C3A83-AA58-41D4-A034-A631D7466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16C3A83-AA58-41D4-A034-A631D7466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4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2DB347-E254-464F-A141-8688BD4B1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992DB347-E254-464F-A141-8688BD4B1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4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8DCD7B-AC94-4599-9B61-1215D219B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98DCD7B-AC94-4599-9B61-1215D219B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5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" y="332656"/>
            <a:ext cx="8496944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Показатели уровня экономического развития</a:t>
            </a:r>
            <a:endParaRPr lang="ru-RU" sz="28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43" y="1637517"/>
            <a:ext cx="343044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7947" y="1268760"/>
            <a:ext cx="5688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ВВП и национальный доход на душу населения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Производство основных видов продукции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Отраслевая структура экономики (соотношение между отраслями материального и нематериального производства)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Уровень и качество жизни населения</a:t>
            </a:r>
          </a:p>
          <a:p>
            <a:r>
              <a:rPr lang="ru-RU" sz="2000" b="1" dirty="0" smtClean="0"/>
              <a:t>Показатели экономической эффективности производства (отношение эффекта, результата к затратам)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hlinkClick r:id="rId3"/>
              </a:rPr>
              <a:t>Prezented.Ru</a:t>
            </a:r>
            <a:r>
              <a:rPr lang="ru-RU" dirty="0" smtClean="0">
                <a:hlinkClick r:id="rId3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257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688632" cy="426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72427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Экономический рост </a:t>
            </a:r>
            <a:r>
              <a:rPr lang="ru-RU" sz="2400" dirty="0" smtClean="0"/>
              <a:t>– это долговременное увеличение реального объема валового внутреннего продукта (ВВП) как в абсолютных значениях, так и в расчёте на каждого жителя страны.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59623" y="3861048"/>
            <a:ext cx="5292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Экономический рост не означает, что рост ВВП должен увеличиваться каждый год, но в целом направление движения экономики должно идти вверх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09913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1865"/>
            <a:ext cx="876844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7"/>
            <a:ext cx="7315200" cy="864096"/>
          </a:xfrm>
        </p:spPr>
        <p:txBody>
          <a:bodyPr/>
          <a:lstStyle/>
          <a:p>
            <a:r>
              <a:rPr lang="ru-RU" dirty="0" smtClean="0"/>
              <a:t>Темпы экономического роста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1" y="2348880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ВВП (реальный) 2012 г. </a:t>
            </a:r>
            <a:r>
              <a:rPr lang="ru-RU" sz="2800" b="1" dirty="0" smtClean="0"/>
              <a:t>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ВВВ (реальный) 2011 г. </a:t>
            </a:r>
            <a:r>
              <a:rPr lang="ru-RU" sz="2800" b="1" dirty="0" smtClean="0"/>
              <a:t>= прирост ВВП за 2012 г.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</a:rPr>
              <a:t>Прирост ВВП________</a:t>
            </a:r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smtClean="0"/>
              <a:t>x</a:t>
            </a:r>
            <a:r>
              <a:rPr lang="ru-RU" sz="2800" b="1" dirty="0" smtClean="0"/>
              <a:t>  100%</a:t>
            </a:r>
            <a:endParaRPr lang="ru-RU" sz="2800" b="1" u="sng" dirty="0" smtClean="0"/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ВВП (реальный) 2011 г.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435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8680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расчете прироста ВВП необходимо учитывать</a:t>
            </a:r>
            <a:r>
              <a:rPr lang="ru-RU" sz="2800" dirty="0" smtClean="0"/>
              <a:t>: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имеется ввиду </a:t>
            </a:r>
            <a:r>
              <a:rPr lang="ru-RU" sz="2800" u="sng" dirty="0" smtClean="0">
                <a:solidFill>
                  <a:srgbClr val="FF0000"/>
                </a:solidFill>
              </a:rPr>
              <a:t>реальный ВВП</a:t>
            </a:r>
            <a:r>
              <a:rPr lang="ru-RU" sz="28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2800" dirty="0"/>
              <a:t>р</a:t>
            </a:r>
            <a:r>
              <a:rPr lang="ru-RU" sz="2800" dirty="0" smtClean="0"/>
              <a:t>ассчитываются не только абсолютные значения, но и </a:t>
            </a:r>
            <a:r>
              <a:rPr lang="ru-RU" sz="2800" u="sng" dirty="0" smtClean="0">
                <a:solidFill>
                  <a:srgbClr val="FF0000"/>
                </a:solidFill>
              </a:rPr>
              <a:t>на душу населения</a:t>
            </a:r>
            <a:r>
              <a:rPr lang="ru-RU" sz="28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2800" dirty="0"/>
              <a:t>т</a:t>
            </a:r>
            <a:r>
              <a:rPr lang="ru-RU" sz="2800" dirty="0" smtClean="0"/>
              <a:t>олько </a:t>
            </a:r>
            <a:r>
              <a:rPr lang="ru-RU" sz="2800" u="sng" dirty="0" smtClean="0">
                <a:solidFill>
                  <a:srgbClr val="FF0000"/>
                </a:solidFill>
              </a:rPr>
              <a:t>долгосрочное увеличение ВВП </a:t>
            </a:r>
            <a:r>
              <a:rPr lang="ru-RU" sz="2800" dirty="0" smtClean="0"/>
              <a:t>можно считать экономическим ростом (найдите на стр. 17 показатели роста ВВП России с 1999 по 2008 г. и сделайте вывод)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7734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60" b="97013" l="44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922" y="3983525"/>
            <a:ext cx="3744415" cy="280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260648"/>
            <a:ext cx="86409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Россия заняла первое место среди стран "большой восьмерки" (G8) по росту экономики в 2011г. </a:t>
            </a:r>
            <a:r>
              <a:rPr lang="ru-RU" sz="2400" dirty="0" smtClean="0"/>
              <a:t>Такие предварительные данные сообщает Росстат.</a:t>
            </a:r>
          </a:p>
          <a:p>
            <a:r>
              <a:rPr lang="ru-RU" sz="2400" dirty="0" smtClean="0"/>
              <a:t>Рост валового внутреннего продукта (ВВП) РФ в 2011г. по сравнению с 2010г. составил 4,3%. </a:t>
            </a:r>
          </a:p>
          <a:p>
            <a:r>
              <a:rPr lang="ru-RU" sz="2400" dirty="0" smtClean="0"/>
              <a:t>На втором месте оказалась Германия с ростом ВВП на 3%, за ней следуют Канада (+2,3%), США (+1,7%) и Франция (+1,6%). </a:t>
            </a:r>
          </a:p>
          <a:p>
            <a:r>
              <a:rPr lang="ru-RU" sz="2400" dirty="0" smtClean="0"/>
              <a:t>В Великобритании экономика выросла за прошлый год на 0,9%, в Италии - на 0,5%, а экономика Японии продемонстрировала падение на 0,9%.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5373" y="483025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Чем богаче страна, тем ниже её годовые темпы роста (как правило)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806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3056071" cy="187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25695"/>
            <a:ext cx="2536577" cy="186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271835"/>
            <a:ext cx="8532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"У нас рост экономики приличный был, самый высокий в мире среди крупных экономик после Китая и Индии - 4,2%. Средний рост экономики в Европе, в еврозоне был 3,9%, у нас был 4,2%. Кстати говоря, в еврозоне прогнозируется и Международным валютным фондом, и Всемирным банком отрицательный рост, минус 0,3% в следующем году. В этом году мы все-таки планируем плюс, причем плюс от 4 до 5%", - сказал Путин в интервью </a:t>
            </a:r>
            <a:r>
              <a:rPr lang="ru-RU" sz="2400" dirty="0" err="1" smtClean="0"/>
              <a:t>Russia</a:t>
            </a:r>
            <a:r>
              <a:rPr lang="ru-RU" sz="2400" dirty="0" smtClean="0"/>
              <a:t> </a:t>
            </a:r>
            <a:r>
              <a:rPr lang="ru-RU" sz="2400" dirty="0" err="1" smtClean="0"/>
              <a:t>Today</a:t>
            </a:r>
            <a:r>
              <a:rPr lang="ru-RU" sz="2400" dirty="0" smtClean="0"/>
              <a:t> в преддверии саммита АТЭС.</a:t>
            </a:r>
          </a:p>
          <a:p>
            <a:pPr algn="r"/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http://ria.ru/trend/_VVP_RF_2012_31012012/</a:t>
            </a:r>
            <a:endParaRPr lang="ru-RU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625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Факторы экономического роста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943764237"/>
              </p:ext>
            </p:extLst>
          </p:nvPr>
        </p:nvGraphicFramePr>
        <p:xfrm>
          <a:off x="251520" y="1397000"/>
          <a:ext cx="878497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92803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A689DD-53DC-43D8-ADE8-CFDF00C71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2EA689DD-53DC-43D8-ADE8-CFDF00C71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2F0BA3-F889-4400-A789-46F68A10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1E2F0BA3-F889-4400-A789-46F68A10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370D11-45A5-43CF-8934-484E25F0E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B370D11-45A5-43CF-8934-484E25F0E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6682BB-DC3A-4B5F-836A-D2991126D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56682BB-DC3A-4B5F-836A-D2991126D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4E93A1-4021-4A5D-8E90-C23527333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614E93A1-4021-4A5D-8E90-C23527333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193EA1-B5CE-47EE-864A-701E757ED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D1193EA1-B5CE-47EE-864A-701E757ED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D9F9CC-FCBF-4DD8-AA1A-2608F9FF9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85D9F9CC-FCBF-4DD8-AA1A-2608F9FF9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1D4DB-9C85-44FF-AAE0-3B733F5C1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8151D4DB-9C85-44FF-AAE0-3B733F5C1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2EDC24-31E9-49DE-BFB2-95D35F0B4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5C2EDC24-31E9-49DE-BFB2-95D35F0B4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B5666-8A3D-4CBF-A710-A03DF82A7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FA4B5666-8A3D-4CBF-A710-A03DF82A7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C9A46A-C1F5-4231-AF98-21DAD874D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1BC9A46A-C1F5-4231-AF98-21DAD874D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62056" cy="80416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Пути достижения экономического роста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37398928"/>
              </p:ext>
            </p:extLst>
          </p:nvPr>
        </p:nvGraphicFramePr>
        <p:xfrm>
          <a:off x="323528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16679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24A77-FB88-4210-9531-12EEC2323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3E024A77-FB88-4210-9531-12EEC2323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D07A81-6430-4BCB-85D8-C8AF729ED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2D07A81-6430-4BCB-85D8-C8AF729ED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9C31A-94C4-437F-9746-33DCBBEDF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7C29C31A-94C4-437F-9746-33DCBBEDF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2FAD6C-1991-4D71-A2E2-735A165A9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22FAD6C-1991-4D71-A2E2-735A165A9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9"/>
            <a:ext cx="7315200" cy="792088"/>
          </a:xfrm>
        </p:spPr>
        <p:txBody>
          <a:bodyPr/>
          <a:lstStyle/>
          <a:p>
            <a:pPr algn="ctr"/>
            <a:r>
              <a:rPr lang="ru-RU" dirty="0" smtClean="0"/>
              <a:t>Экстенсивный рост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4531" y="1268760"/>
            <a:ext cx="85153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Увеличение количества станков</a:t>
            </a:r>
          </a:p>
          <a:p>
            <a:r>
              <a:rPr lang="ru-RU" sz="2400" dirty="0" smtClean="0"/>
              <a:t>Прием дополнительных рабочих</a:t>
            </a:r>
          </a:p>
          <a:p>
            <a:r>
              <a:rPr lang="ru-RU" sz="2400" dirty="0" smtClean="0"/>
              <a:t>Сохранение в неизменном виде технологии производства</a:t>
            </a:r>
          </a:p>
          <a:p>
            <a:r>
              <a:rPr lang="ru-RU" sz="2400" dirty="0" smtClean="0"/>
              <a:t>Увеличение площади обработанных земель</a:t>
            </a:r>
          </a:p>
          <a:p>
            <a:r>
              <a:rPr lang="ru-RU" sz="2400" dirty="0" smtClean="0"/>
              <a:t>Разработка новых месторождений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39" y="3429000"/>
            <a:ext cx="381798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203" y="3367957"/>
            <a:ext cx="3894773" cy="29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0937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181</TotalTime>
  <Words>618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Перспектива</vt:lpstr>
      <vt:lpstr>Экономический рост и развитие</vt:lpstr>
      <vt:lpstr>Слайд 2</vt:lpstr>
      <vt:lpstr>Темпы экономического роста</vt:lpstr>
      <vt:lpstr>Слайд 4</vt:lpstr>
      <vt:lpstr>Слайд 5</vt:lpstr>
      <vt:lpstr>Слайд 6</vt:lpstr>
      <vt:lpstr>Факторы экономического роста</vt:lpstr>
      <vt:lpstr>Пути достижения экономического роста</vt:lpstr>
      <vt:lpstr>Экстенсивный рост</vt:lpstr>
      <vt:lpstr>Интенсивный рост</vt:lpstr>
      <vt:lpstr>Типы экономического роста</vt:lpstr>
      <vt:lpstr>Цели экономического роста</vt:lpstr>
      <vt:lpstr>Экономическое развитие</vt:lpstr>
      <vt:lpstr>Показатели уровня экономического развития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Экономический рост и развитие</dc:title>
  <dc:creator>User</dc:creator>
  <cp:lastModifiedBy>Inkognito</cp:lastModifiedBy>
  <cp:revision>21</cp:revision>
  <dcterms:created xsi:type="dcterms:W3CDTF">2012-09-09T10:10:28Z</dcterms:created>
  <dcterms:modified xsi:type="dcterms:W3CDTF">2012-11-20T07:25:24Z</dcterms:modified>
</cp:coreProperties>
</file>