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60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2291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292" name="Picture 4" descr="minispi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122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17CF793B-3CFF-425A-A48A-00A3A4289E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BE8AA-3655-4704-9D43-D5E3F6059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39B5C-99D1-4C61-BE61-1E8E3AAB5F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DB791-4331-42A1-8274-4C70919C44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FCCD3-9CDD-4E52-B5D2-A7808ABB6A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CC415-F22E-42D3-B567-C85F1EA779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F91FB-29FC-4940-AEBE-EEAA61C40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9A4C5-06D5-4EF7-990C-BDF55A9FB0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0511B-7FAE-492F-B242-551F94C99F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381B1-09C6-455D-B850-090FCBDB92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90D51-D8F0-4BA9-80F9-38FC8C0ACB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68" name="Picture 4" descr="minispir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11269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1EA240BB-D89D-4738-B5EB-6D9E0E2D662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ed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72400" cy="1143000"/>
          </a:xfrm>
        </p:spPr>
        <p:txBody>
          <a:bodyPr/>
          <a:lstStyle/>
          <a:p>
            <a:r>
              <a:rPr lang="ru-RU" sz="8800" i="1"/>
              <a:t>ГЕОМЕТРИЯ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743200"/>
            <a:ext cx="6400800" cy="2819400"/>
          </a:xfrm>
        </p:spPr>
        <p:txBody>
          <a:bodyPr/>
          <a:lstStyle/>
          <a:p>
            <a:r>
              <a:rPr lang="ru-RU" sz="4800" dirty="0"/>
              <a:t>Векторы </a:t>
            </a:r>
          </a:p>
          <a:p>
            <a:r>
              <a:rPr lang="ru-RU" sz="4800" dirty="0"/>
              <a:t>в </a:t>
            </a:r>
          </a:p>
          <a:p>
            <a:r>
              <a:rPr lang="ru-RU" sz="4800" dirty="0"/>
              <a:t>пространстве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6215082"/>
            <a:ext cx="160608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hlinkClick r:id="rId2"/>
              </a:rPr>
              <a:t>Prezented.Ru</a:t>
            </a:r>
            <a:r>
              <a:rPr lang="ru-RU" dirty="0" smtClean="0">
                <a:hlinkClick r:id="rId2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72400" cy="1143000"/>
          </a:xfrm>
        </p:spPr>
        <p:txBody>
          <a:bodyPr/>
          <a:lstStyle/>
          <a:p>
            <a:r>
              <a:rPr lang="ru-RU" sz="6000"/>
              <a:t>В Е К Т О Р</a:t>
            </a:r>
            <a:r>
              <a:rPr lang="ru-RU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447800"/>
            <a:ext cx="7924800" cy="609600"/>
          </a:xfrm>
        </p:spPr>
        <p:txBody>
          <a:bodyPr/>
          <a:lstStyle/>
          <a:p>
            <a:r>
              <a:rPr lang="ru-RU"/>
              <a:t> -  </a:t>
            </a:r>
            <a:r>
              <a:rPr lang="ru-RU" sz="3600"/>
              <a:t>это направленный отрезок 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2514600" y="2819400"/>
            <a:ext cx="40386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331913" y="5300663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Начало вектора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867400" y="2276475"/>
            <a:ext cx="2078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Конец вектора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 rot="-2107616">
            <a:off x="3962400" y="3886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3962400" y="3962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/>
              <a:t>КОЛЛИНЕАРНЫЕ ВЕКТОРЫ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181600"/>
            <a:ext cx="7848600" cy="1143000"/>
          </a:xfrm>
        </p:spPr>
        <p:txBody>
          <a:bodyPr/>
          <a:lstStyle/>
          <a:p>
            <a:r>
              <a:rPr lang="ru-RU"/>
              <a:t> - это векторы, лежащие на одной или на параллельных прямых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600200" y="2819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5334000" y="2209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657600" y="4038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743200" y="2362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7432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553200" y="175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6588125" y="18446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419600" y="35814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c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4958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r>
              <a:rPr lang="ru-RU"/>
              <a:t>СОНАПРАВЛЕННЫЕ ВЕКТОРЫ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953000"/>
            <a:ext cx="7848600" cy="1295400"/>
          </a:xfrm>
        </p:spPr>
        <p:txBody>
          <a:bodyPr/>
          <a:lstStyle/>
          <a:p>
            <a:r>
              <a:rPr lang="ru-RU"/>
              <a:t> -  это векторы, имеющие одно направление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2743200" y="26670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5029200" y="2743200"/>
            <a:ext cx="2209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18903911" flipH="1">
            <a:off x="3048000" y="2971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 rot="-2320196">
            <a:off x="58674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3048000" y="3048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5867400" y="3276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924800" cy="2667000"/>
          </a:xfrm>
        </p:spPr>
        <p:txBody>
          <a:bodyPr/>
          <a:lstStyle/>
          <a:p>
            <a:r>
              <a:rPr lang="ru-RU"/>
              <a:t>Если векторы сонаправлены и их длины равны, то эти векторы называются</a:t>
            </a:r>
            <a:br>
              <a:rPr lang="ru-RU"/>
            </a:br>
            <a:r>
              <a:rPr lang="ru-RU"/>
              <a:t> РАВНЫМИ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533400" y="6477000"/>
            <a:ext cx="8382000" cy="76200"/>
          </a:xfrm>
        </p:spPr>
        <p:txBody>
          <a:bodyPr/>
          <a:lstStyle/>
          <a:p>
            <a:endParaRPr lang="ru-RU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2667000" y="4343400"/>
            <a:ext cx="2819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4191000" y="4572000"/>
            <a:ext cx="2819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 rot="-1412560">
            <a:off x="3657600" y="44196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 rot="-1052672">
            <a:off x="5181600" y="4648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3657600" y="4495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5181600" y="47244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2025" y="533400"/>
            <a:ext cx="7772400" cy="990600"/>
          </a:xfrm>
        </p:spPr>
        <p:txBody>
          <a:bodyPr/>
          <a:lstStyle/>
          <a:p>
            <a:r>
              <a:rPr lang="ru-RU" u="sng"/>
              <a:t>СЛОЖЕНИЕ ВЕКТОРОВ</a:t>
            </a: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733800"/>
            <a:ext cx="8001000" cy="2590800"/>
          </a:xfrm>
        </p:spPr>
        <p:txBody>
          <a:bodyPr/>
          <a:lstStyle/>
          <a:p>
            <a:r>
              <a:rPr lang="ru-RU"/>
              <a:t>Для любых векторов справедливы равенства:</a:t>
            </a:r>
          </a:p>
          <a:p>
            <a:r>
              <a:rPr lang="en-US"/>
              <a:t>a+b=b+a (</a:t>
            </a:r>
            <a:r>
              <a:rPr lang="ru-RU"/>
              <a:t>переместительный закон</a:t>
            </a:r>
            <a:r>
              <a:rPr lang="en-US"/>
              <a:t>)</a:t>
            </a:r>
          </a:p>
          <a:p>
            <a:r>
              <a:rPr lang="en-US"/>
              <a:t>(a+b)+c=a+ (b+c) (сочетательный закон) </a:t>
            </a:r>
            <a:endParaRPr lang="ru-RU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1828800" y="23622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3429000" y="22860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172200" y="1828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495800" y="2362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 rot="-2600011">
            <a:off x="2133600" y="24384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781800" y="144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b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2133600" y="2438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3429000" y="2362200"/>
            <a:ext cx="2971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6858000" y="152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 rot="-833859">
            <a:off x="4429125" y="2814638"/>
            <a:ext cx="64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a+b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V="1">
            <a:off x="4495800" y="2971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4800600" y="2895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57200"/>
            <a:ext cx="7772400" cy="1143000"/>
          </a:xfrm>
        </p:spPr>
        <p:txBody>
          <a:bodyPr/>
          <a:lstStyle/>
          <a:p>
            <a:r>
              <a:rPr lang="ru-RU"/>
              <a:t>УМНОЖЕНИЕ ВЕКТОРА НА ЧИСЛО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62200"/>
            <a:ext cx="7543800" cy="3581400"/>
          </a:xfrm>
        </p:spPr>
        <p:txBody>
          <a:bodyPr/>
          <a:lstStyle/>
          <a:p>
            <a:r>
              <a:rPr lang="en-US"/>
              <a:t>(kl) a =k (la)  -  </a:t>
            </a:r>
            <a:r>
              <a:rPr lang="ru-RU"/>
              <a:t>сочетательный закон </a:t>
            </a:r>
            <a:endParaRPr lang="en-US"/>
          </a:p>
          <a:p>
            <a:r>
              <a:rPr lang="en-US"/>
              <a:t>k (a+b) = ka + kb  -  1-ый распределительный закон</a:t>
            </a:r>
          </a:p>
          <a:p>
            <a:r>
              <a:rPr lang="en-US"/>
              <a:t>(k + l) a = ka + la  -  2-ой распределительный закон </a:t>
            </a:r>
          </a:p>
          <a:p>
            <a:r>
              <a:rPr lang="en-US"/>
              <a:t> </a:t>
            </a:r>
            <a:endParaRPr lang="ru-RU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362200" y="243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4290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1242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5814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52578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096000" y="2971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7244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54102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38862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презентаций\Тетрадь.pot</Template>
  <TotalTime>139</TotalTime>
  <Words>135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Тетрадь</vt:lpstr>
      <vt:lpstr>ГЕОМЕТРИЯ</vt:lpstr>
      <vt:lpstr>В Е К Т О Р </vt:lpstr>
      <vt:lpstr>КОЛЛИНЕАРНЫЕ ВЕКТОРЫ</vt:lpstr>
      <vt:lpstr>СОНАПРАВЛЕННЫЕ ВЕКТОРЫ</vt:lpstr>
      <vt:lpstr>Если векторы сонаправлены и их длины равны, то эти векторы называются  РАВНЫМИ</vt:lpstr>
      <vt:lpstr>СЛОЖЕНИЕ ВЕКТОРОВ</vt:lpstr>
      <vt:lpstr>УМНОЖЕНИЕ ВЕКТОРА НА ЧИСЛО</vt:lpstr>
    </vt:vector>
  </TitlesOfParts>
  <Company>60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</dc:title>
  <dc:creator>60</dc:creator>
  <cp:lastModifiedBy>Inkognito</cp:lastModifiedBy>
  <cp:revision>10</cp:revision>
  <dcterms:created xsi:type="dcterms:W3CDTF">2000-09-22T03:25:04Z</dcterms:created>
  <dcterms:modified xsi:type="dcterms:W3CDTF">2012-11-20T06:11:19Z</dcterms:modified>
</cp:coreProperties>
</file>