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67" r:id="rId2"/>
    <p:sldId id="256" r:id="rId3"/>
    <p:sldId id="258" r:id="rId4"/>
    <p:sldId id="257" r:id="rId5"/>
    <p:sldId id="264" r:id="rId6"/>
    <p:sldId id="259" r:id="rId7"/>
    <p:sldId id="265" r:id="rId8"/>
    <p:sldId id="260" r:id="rId9"/>
    <p:sldId id="261" r:id="rId10"/>
    <p:sldId id="262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24AC1-1FE5-482D-AB00-E1D2B9E77E18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03B9A-4644-4F28-BD55-AD46170BF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03B9A-4644-4F28-BD55-AD46170BF04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B4AB79-D3A6-414C-970E-D5B0FDC2AD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11387-72A0-43A8-9C17-4C980BFD09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23CF6-66E3-469C-9688-E40253223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F61DA-6CBE-4C9F-A13B-DBCCFA25C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1D041-5FDD-463C-A833-D3F90C1BD5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A79E-B1E6-4A4D-B7CA-0FC4B196A2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E80B0-FA75-4A2E-8CE9-AC25C4A8D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0512-B019-487C-829C-903B416FCC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40920-AF35-403C-8406-AB63921FF5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FD77-13A3-4866-9CA5-F0BEB66E1E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6AB26-560C-4916-91C5-B7E5E7528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DED5DE-BC59-4216-AFDE-0A0F26D6B8B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rezented.ru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filokartist.net/forum/files/thumbs/t_1378_1275848796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zented.ru/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altairegion22.ru/upload/import_images/gallery/general/640.tereshkova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g.beta.rian.ru/images/6161/17/6161176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www.peoples.ru/military/cosmos/tereshkova/tereshkova_200703092019340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filokartist.net/forum/files/thumbs/t_1378_1275848796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us-biography.ru/downloadsImage/image-oLJgb6-russia-biography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610600" cy="2133600"/>
          </a:xfrm>
        </p:spPr>
        <p:txBody>
          <a:bodyPr/>
          <a:lstStyle/>
          <a:p>
            <a:r>
              <a:rPr lang="ru-RU" sz="6000" dirty="0">
                <a:solidFill>
                  <a:schemeClr val="tx1"/>
                </a:solidFill>
              </a:rPr>
              <a:t>Валентина Терешкова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32512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 descr="Картинка 1 из 8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667000"/>
            <a:ext cx="2217738" cy="3124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537919" y="6488668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6"/>
              </a:rPr>
              <a:t>Prezented.Ru</a:t>
            </a:r>
            <a:r>
              <a:rPr lang="ru-RU" dirty="0" smtClean="0">
                <a:hlinkClick r:id="rId6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ru-RU" sz="4000"/>
              <a:t>	Признание заслуг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685800"/>
            <a:ext cx="6248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Её именем названы кратер на Луне и малая планета 1671 Chaika (позывной Терешковой во время полетов).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Ей присвоен почётный титул «Величайшая женщина XX столетия».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Её именем названа набережная в Евпатории.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Её именем названы улицы в Витебске, Волоколамске, Гродно, Иркутске, Кемерово, Клину, Королёве, Липецке, Мытищах, Ардатове, Новосибирске (Академгородок), Новочебоксарске, Одессе, Оренбурге, Ярославле, Красноярске и других городах. Её именем назван проспект в городе Гудермесе (Чеченская Республика). Её именем названа площадь в Твери.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314825"/>
            <a:ext cx="1905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 descr="Картинка 15 из 127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600"/>
            <a:ext cx="2857500" cy="381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160608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hlinkClick r:id="rId6"/>
              </a:rPr>
              <a:t>Prezented.Ru</a:t>
            </a:r>
            <a:r>
              <a:rPr lang="ru-RU" dirty="0" smtClean="0">
                <a:hlinkClick r:id="rId6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962400"/>
            <a:ext cx="91440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Её именем названа школа № 32 города Ярославля, в которой она училась.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Музей В. В. Терешковой «Космос» в нескольких километрах от её родной деревни.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Существует 2 памятника Терешковой: на Аллее космонавтов в Москве и в Баевском районе Алтайского края, на территории которого она приземлилась. Планируется также установить памятник на родине Терешковой в Ярославле.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В 1983 году была выпущена памятная монета с изображением В. Терешковой. Таким образом, Валентина Терешкова стала единственным советским гражданином, чей портрет был при жизни помещён на советскую монету.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7 апреля 2011 в г.Ярославле открыт Планетарий в честь первой женщины-космонавта В.Терешковой.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  <p:pic>
        <p:nvPicPr>
          <p:cNvPr id="15365" name="Picture 5" descr="Картинка 53 из 12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"/>
            <a:ext cx="3609975" cy="3810000"/>
          </a:xfrm>
          <a:prstGeom prst="rect">
            <a:avLst/>
          </a:prstGeom>
          <a:noFill/>
        </p:spPr>
      </p:pic>
      <p:pic>
        <p:nvPicPr>
          <p:cNvPr id="15367" name="Picture 7" descr="Картинка 109 из 127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52400"/>
            <a:ext cx="27051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00800" cy="533400"/>
          </a:xfrm>
        </p:spPr>
        <p:txBody>
          <a:bodyPr/>
          <a:lstStyle/>
          <a:p>
            <a:pPr algn="l"/>
            <a:r>
              <a:rPr lang="ru-RU" sz="2000"/>
              <a:t>Терешковой посвящены почтовые марки выпуска разных стран:</a:t>
            </a: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2219325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65700"/>
            <a:ext cx="31242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57200"/>
            <a:ext cx="38195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8563" y="0"/>
            <a:ext cx="2865437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67200"/>
            <a:ext cx="25606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3276600"/>
            <a:ext cx="39624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5029200" cy="68580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/>
              <a:t>Валентина Терешкова родилась 6 марта 1937 в деревне Большое Масленниково Ярославской области в крестьянской семье выходцев из Белоруссии. Отец — тракторист, мать — работница текстильной фабрики. Призванный в Красную армию в 1939 году, отец Валентины погиб на Советско-финской войне. </a:t>
            </a:r>
            <a:endParaRPr lang="en-US" sz="2000"/>
          </a:p>
          <a:p>
            <a:pPr algn="l">
              <a:lnSpc>
                <a:spcPct val="80000"/>
              </a:lnSpc>
            </a:pPr>
            <a:r>
              <a:rPr lang="ru-RU" sz="2000"/>
              <a:t>В 1945 году девочка поступила в среднюю школу № 32 города Ярославль, семь классов которой окончила в 1953 году. Чтобы помочь семье, в 1954 году Валентина пошла работать на Ярославский шинный завод браслетчицей, одновременно поступив на учёбу в вечерние классы школы рабочей молодёжи. С 1959 года занималась парашютным спортом в Ярославском аэроклубе (выполнила 90 прыжков). Продолжив работу на текстильном комбинате «Красный Перекоп», с 1955 по 1960 годы Валентина прошла заочное обучение в техникуме лёгкой промышленности. 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800" y="0"/>
            <a:ext cx="32512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 descr="Картинка 1 из 8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733800"/>
            <a:ext cx="2217738" cy="3124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3962400" cy="579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В 1945 году девочка поступила в среднюю школу № 32 города Ярославль, семь классов которой окончила в 1953 году. Чтобы помочь семье, в 1954 году Валентина пошла работать на Ярославский шинный завод браслетчицей, одновременно поступив на учёбу в вечерние классы школы рабочей молодёжи. С 1959 года занималась парашютным спортом в Ярославском аэроклубе (выполнила 90 прыжков). Продолжив работу на текстильном комбинате «Красный Перекоп», с 1955 по 1960 годы Валентина прошла заочное обучение в техникуме лёгкой промышленности. 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0"/>
            <a:ext cx="502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876800" y="5105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/>
              <a:t>ОАО Ярославский комбинат технических тканей «Кра́сный Переко́п» (до революции — Яросла́вская Больша́я мануфакту́ра, ЯБМ)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705600" cy="58975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1800"/>
              <a:t>     После первых успешных полётов советских космонавтов у Сергея Королёва появилась идея запустить в космос женщину-космонавта. В начале 1962 года начался поиск претенденток по следующим критериям: парашютистка, возрастом до 30 лет, ростом до 170 сантиметров и весом до 70 килограммов. Из сотен кандидатур были выбраны пятеро: Жанна Ёркина, Татьяна Кузнецова, Валентина Пономарёва, Ирина Соловьёва и Валентина Терешкова.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1800"/>
              <a:t>     В отряд космонавтов Валентина Терешкова была зачислена 12 марта 1962 года и стала проходить обучение как слушатель-космонавт 2-го отряда. 29 ноября 1962 года она сдала выпускные экзамены по ОКП на «отлично». С 1 декабря 1962 года Терешкова — космонавт 1-го отряда 1-го отдела. С 16 июня 1963 года, то есть сразу после полёта, она стала инструктором-космонавтом 1-го отряда и была на этой должности до 14 марта 1966 года</a:t>
            </a:r>
            <a:r>
              <a:rPr lang="en-US" sz="1800"/>
              <a:t>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0375" y="152400"/>
            <a:ext cx="23336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729038"/>
            <a:ext cx="373380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2895600"/>
            <a:ext cx="9525000" cy="3962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/>
              <a:t>Во время обучения она проходила тренировки на устойчивость организма к факторам космического полёта. Тренировки включали в себя термокамеру, где надо было находиться в лётном комбинезоне при температуре +70 °C и влажности 30 %, сурдокамеру — изолированное от звуков помещение, где каждая кандидатка должна была провести 10 суток.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/>
              <a:t>Тренировки в невесомости проходили на МиГ-15. При выполнении специальной фигуры высшего пилотажа — параболической горки — внутри самолёта устанавливалась невесомость на 40 секунд, и таких сеансов было 3—4 за полёт. Во время каждого сеанса надо было выполнить очередное задание: написать имя и фамилию, попробовать поесть, поговорить по рации.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sz="1900"/>
              <a:t>Особое внимание уделялось парашютной подготовке, так как космонавт перед самой посадкой катапультировался и приземлялся отдельно на парашюте. Поскольку всегда существовал риск приводнения спускаемого аппарата, проводились и тренировки по парашютным прыжкам в море, в технологическом, то есть не пригнанном по размеру, скафандре.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3886200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 descr="0_76_7640_12065354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0"/>
            <a:ext cx="2228850" cy="28765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914400"/>
            <a:ext cx="5638800" cy="3429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Первоначально предполагался одновременный полёт двух женских экипажей, однако в марте 1963 года от этого плана отказались, и стала задача выбора одной из пяти кандидаток.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При выборе Терешковой на роль первой женщины-космонавта, кроме успешного прохождения подготовки учитывались и политические моменты: Терешкова была из рабочих, тогда как, например, Пономарёва и Соловьёва — из служащих. Кроме того, отец Терешковой, Владимир, погиб во время Советско-финской войны, когда ей было два года. Уже после полёта, когда Терешкову спросили, чем Советский Союз может отблагодарить за её службу, она попросила найти место, где был убит отец.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35052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34290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43200"/>
            <a:ext cx="91440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Свой космический полёт (первый в мире полёт женщины-космонавта) она совершила 16 июня 1963 года на космическом корабле Восток-6, он продолжался почти трое суток. Одновременно на орбите находился космический корабль Восток-5, пилотируемый космонавтом Валерием Быковским.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На момент назначения Терешковой пилотом «Востока-6» она была на 10 лет младше, чем Гордон Купер, самый молодой из первого отряда американских астронавтов.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В день первого полёта в космос она сказала родным, что уезжает на соревнования парашютистов, о полёте они узнали из новостей по радио.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Через несколько дней после полета Валентине Терешковой предъявили протест в связи с нарушением режима в районе места посадки: она раздала местным жителям запасы продуктов из рациона космонавтов, а сама ела местную пищу.</a:t>
            </a:r>
          </a:p>
          <a:p>
            <a:pPr>
              <a:lnSpc>
                <a:spcPct val="80000"/>
              </a:lnSpc>
            </a:pPr>
            <a:endParaRPr lang="ru-RU" sz="1200"/>
          </a:p>
        </p:txBody>
      </p:sp>
      <p:pic>
        <p:nvPicPr>
          <p:cNvPr id="14341" name="Picture 5" descr="Картинка 1 из 12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"/>
            <a:ext cx="3581400" cy="2573338"/>
          </a:xfrm>
          <a:prstGeom prst="rect">
            <a:avLst/>
          </a:prstGeom>
          <a:noFill/>
        </p:spPr>
      </p:pic>
      <p:pic>
        <p:nvPicPr>
          <p:cNvPr id="14343" name="Picture 7" descr="female-astrona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0"/>
            <a:ext cx="3429000" cy="27765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764088"/>
            <a:ext cx="2971800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8382000" cy="129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/>
              <a:t>     Была замужем за Андрияном Николаевым, свадьба состоялась 3 ноября 1963 года, среди гостей был сам Хрущёв. Вплоть до развода с Николаевым в 1982 году Терешкова носила двойную фамилию Николаева-Терешкова. Второй муж — Юлий Шапошников — умер в 1999 году.</a:t>
            </a:r>
          </a:p>
          <a:p>
            <a:pPr>
              <a:lnSpc>
                <a:spcPct val="90000"/>
              </a:lnSpc>
            </a:pPr>
            <a:endParaRPr lang="ru-RU" sz="1800" b="1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52387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6491288"/>
            <a:ext cx="504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Валентина Терешкова и Андриан Николаев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447800"/>
            <a:ext cx="28575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172200" y="4724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Валентина Терешкова с дочкой Леной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43000" y="1371600"/>
            <a:ext cx="3886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Дети: 8 июня 1964 года родилась дочь Елена Андрияновна: первый ребёнок, и отец и мать которого были космонавтами.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/>
              <a:t>Интересные факты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3657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После выполнения космического полёта Терешкова поступила и окончила с отличием Военно-воздушную инженерную академию им. Н. Е. Жуковского, стала кандидатом технических наук, профессором, автором более 50 научных работ.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22 января 1969 года находилась в автомобиле, обстрелянном офицером Виктором Ильиным в ходе покушения на Брежнева. Не пострадала.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Является единственной женщиной Земли, совершившей одиночный космический полёт. Все последующие женщины-космонавты летали в космос только в составе экипажей.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После того как Терешкова увидела все континенты Земли из космоса, она стала мечтать о том, чтобы побывать в Австралии. Через много лет ей удалось осуществить свою мечту.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0"/>
            <a:ext cx="14589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48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603750"/>
            <a:ext cx="40386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140</TotalTime>
  <Words>1199</Words>
  <Application>Microsoft Office PowerPoint</Application>
  <PresentationFormat>Экран (4:3)</PresentationFormat>
  <Paragraphs>47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Орбита</vt:lpstr>
      <vt:lpstr>Валентина Терешкова</vt:lpstr>
      <vt:lpstr>Слайд 2</vt:lpstr>
      <vt:lpstr>Слайд 3</vt:lpstr>
      <vt:lpstr>Слайд 4</vt:lpstr>
      <vt:lpstr> </vt:lpstr>
      <vt:lpstr>Слайд 6</vt:lpstr>
      <vt:lpstr> </vt:lpstr>
      <vt:lpstr>Слайд 8</vt:lpstr>
      <vt:lpstr>Интересные факты</vt:lpstr>
      <vt:lpstr> Признание заслуг</vt:lpstr>
      <vt:lpstr> </vt:lpstr>
      <vt:lpstr>Терешковой посвящены почтовые марки выпуска разных стран: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Валентина Терешкова</dc:title>
  <dc:creator/>
  <cp:lastModifiedBy>Inkognito</cp:lastModifiedBy>
  <cp:revision>8</cp:revision>
  <cp:lastPrinted>1601-01-01T00:00:00Z</cp:lastPrinted>
  <dcterms:created xsi:type="dcterms:W3CDTF">1601-01-01T00:00:00Z</dcterms:created>
  <dcterms:modified xsi:type="dcterms:W3CDTF">2012-11-20T06:05:43Z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599679</vt:lpwstr>
  </property>
  <property fmtid="{D5CDD505-2E9C-101B-9397-08002B2CF9AE}" pid="3" name="NXPowerLiteVersion">
    <vt:lpwstr>D4.1.2</vt:lpwstr>
  </property>
  <property fmtid="{D5CDD505-2E9C-101B-9397-08002B2CF9AE}" pid="4" name="Version">
    <vt:i4>1</vt:i4>
  </property>
</Properties>
</file>